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8"/>
  </p:notesMasterIdLst>
  <p:sldIdLst>
    <p:sldId id="256" r:id="rId5"/>
    <p:sldId id="272" r:id="rId6"/>
    <p:sldId id="287" r:id="rId7"/>
    <p:sldId id="258" r:id="rId8"/>
    <p:sldId id="276" r:id="rId9"/>
    <p:sldId id="262" r:id="rId10"/>
    <p:sldId id="288" r:id="rId11"/>
    <p:sldId id="284" r:id="rId12"/>
    <p:sldId id="277" r:id="rId13"/>
    <p:sldId id="278" r:id="rId14"/>
    <p:sldId id="283" r:id="rId15"/>
    <p:sldId id="269" r:id="rId16"/>
    <p:sldId id="270" r:id="rId1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iWZVE0LKp0DQZ5Cvk4AssGMh4MS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7B9413-8DC8-7A38-1F59-D55215ECA1AB}" name="Feres, Orman" initials="FO" userId="S::orman.feres@ed.gov::bc7a90af-94a0-4965-b301-9d9026edc28b" providerId="AD"/>
  <p188:author id="{143AB87C-9CE6-638A-52B8-B2E354DF3AC2}" name="Feres, Orman" initials="FO" userId="S::Orman.Feres@ed.gov::bc7a90af-94a0-4965-b301-9d9026edc28b" providerId="AD"/>
  <p188:author id="{A51512F7-A34F-1FDD-BA45-D2B379B2B113}" name="Badillo Diaz, Marina" initials="BM" userId="S::marina.badillo@ed.gov::c3c8ff93-86ac-40e4-84b4-2ba1c370db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2" name="Google Shape;3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e38ddf34cf_2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g1e38ddf34cf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3313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e38ddf34cf_3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g1e38ddf34cf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94231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9" name="Google Shape;35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e38ddf34cf_3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g1e38ddf34cf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21649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e38ddf34cf_3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g1e38ddf34cf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64291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e38ddf34cf_3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g1e38ddf34cf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70961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e38ddf34cf_3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g1e38ddf34cf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41023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e38ddf34cf_3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g1e38ddf34cf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553496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1e2f4c9e9c8_0_3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2" name="Google Shape;412;g1e2f4c9e9c8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1e2f4c9e9c8_0_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g1e2f4c9e9c8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04">
  <p:cSld name="2_Title Slide 04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0877" y="617589"/>
            <a:ext cx="474263" cy="49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2950" y="626688"/>
            <a:ext cx="959640" cy="5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2239524" y="787876"/>
            <a:ext cx="3948112" cy="312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 b="1" i="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subTitle" idx="2"/>
          </p:nvPr>
        </p:nvSpPr>
        <p:spPr>
          <a:xfrm>
            <a:off x="485235" y="5430838"/>
            <a:ext cx="5996247" cy="96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ctrTitle"/>
          </p:nvPr>
        </p:nvSpPr>
        <p:spPr>
          <a:xfrm>
            <a:off x="485235" y="2552094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 Slab"/>
              <a:buNone/>
              <a:defRPr sz="54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4 people">
  <p:cSld name="1_4 people">
    <p:bg>
      <p:bgPr>
        <a:solidFill>
          <a:schemeClr val="lt1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2"/>
          <p:cNvSpPr txBox="1">
            <a:spLocks noGrp="1"/>
          </p:cNvSpPr>
          <p:nvPr>
            <p:ph type="body" idx="1"/>
          </p:nvPr>
        </p:nvSpPr>
        <p:spPr>
          <a:xfrm>
            <a:off x="1650378" y="3818448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body" idx="2"/>
          </p:nvPr>
        </p:nvSpPr>
        <p:spPr>
          <a:xfrm>
            <a:off x="1650378" y="4113898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body" idx="3"/>
          </p:nvPr>
        </p:nvSpPr>
        <p:spPr>
          <a:xfrm>
            <a:off x="4822127" y="3831382"/>
            <a:ext cx="236244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2"/>
          <p:cNvSpPr txBox="1">
            <a:spLocks noGrp="1"/>
          </p:cNvSpPr>
          <p:nvPr>
            <p:ph type="body" idx="4"/>
          </p:nvPr>
        </p:nvSpPr>
        <p:spPr>
          <a:xfrm>
            <a:off x="4822127" y="4126832"/>
            <a:ext cx="236244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22"/>
          <p:cNvSpPr txBox="1">
            <a:spLocks noGrp="1"/>
          </p:cNvSpPr>
          <p:nvPr>
            <p:ph type="body" idx="5"/>
          </p:nvPr>
        </p:nvSpPr>
        <p:spPr>
          <a:xfrm>
            <a:off x="8064890" y="3831382"/>
            <a:ext cx="229039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22"/>
          <p:cNvSpPr txBox="1">
            <a:spLocks noGrp="1"/>
          </p:cNvSpPr>
          <p:nvPr>
            <p:ph type="body" idx="6"/>
          </p:nvPr>
        </p:nvSpPr>
        <p:spPr>
          <a:xfrm>
            <a:off x="8064890" y="4126832"/>
            <a:ext cx="229039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>
            <a:spLocks noGrp="1"/>
          </p:cNvSpPr>
          <p:nvPr>
            <p:ph type="pic" idx="7"/>
          </p:nvPr>
        </p:nvSpPr>
        <p:spPr>
          <a:xfrm>
            <a:off x="1740080" y="1527830"/>
            <a:ext cx="2196190" cy="219456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" name="Google Shape;28;p22"/>
          <p:cNvSpPr>
            <a:spLocks noGrp="1"/>
          </p:cNvSpPr>
          <p:nvPr>
            <p:ph type="pic" idx="8"/>
          </p:nvPr>
        </p:nvSpPr>
        <p:spPr>
          <a:xfrm>
            <a:off x="4905254" y="1527830"/>
            <a:ext cx="2196190" cy="2194560"/>
          </a:xfrm>
          <a:prstGeom prst="ellipse">
            <a:avLst/>
          </a:prstGeom>
          <a:noFill/>
          <a:ln>
            <a:noFill/>
          </a:ln>
        </p:spPr>
      </p:sp>
      <p:sp>
        <p:nvSpPr>
          <p:cNvPr id="29" name="Google Shape;29;p22"/>
          <p:cNvSpPr>
            <a:spLocks noGrp="1"/>
          </p:cNvSpPr>
          <p:nvPr>
            <p:ph type="pic" idx="9"/>
          </p:nvPr>
        </p:nvSpPr>
        <p:spPr>
          <a:xfrm>
            <a:off x="8070428" y="1527830"/>
            <a:ext cx="2196190" cy="2194560"/>
          </a:xfrm>
          <a:prstGeom prst="ellipse">
            <a:avLst/>
          </a:prstGeom>
          <a:noFill/>
          <a:ln>
            <a:noFill/>
          </a:ln>
        </p:spPr>
      </p:sp>
      <p:sp>
        <p:nvSpPr>
          <p:cNvPr id="30" name="Google Shape;30;p22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st 3">
  <p:cSld name="List 3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23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9026900" cy="76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/>
          <p:nvPr/>
        </p:nvSpPr>
        <p:spPr>
          <a:xfrm>
            <a:off x="485234" y="2150262"/>
            <a:ext cx="1288147" cy="12881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23"/>
          <p:cNvSpPr txBox="1"/>
          <p:nvPr/>
        </p:nvSpPr>
        <p:spPr>
          <a:xfrm>
            <a:off x="612915" y="2423609"/>
            <a:ext cx="1032784" cy="83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 Slab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01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3"/>
          <p:cNvSpPr/>
          <p:nvPr/>
        </p:nvSpPr>
        <p:spPr>
          <a:xfrm>
            <a:off x="485234" y="3859792"/>
            <a:ext cx="1288147" cy="12881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3"/>
          <p:cNvSpPr txBox="1"/>
          <p:nvPr/>
        </p:nvSpPr>
        <p:spPr>
          <a:xfrm>
            <a:off x="612915" y="4133139"/>
            <a:ext cx="1032784" cy="83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 Slab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02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3"/>
          <p:cNvSpPr/>
          <p:nvPr/>
        </p:nvSpPr>
        <p:spPr>
          <a:xfrm>
            <a:off x="6077651" y="2150262"/>
            <a:ext cx="1288147" cy="12881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3"/>
          <p:cNvSpPr txBox="1"/>
          <p:nvPr/>
        </p:nvSpPr>
        <p:spPr>
          <a:xfrm>
            <a:off x="6205332" y="2423609"/>
            <a:ext cx="1032784" cy="83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 Slab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03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1"/>
          </p:nvPr>
        </p:nvSpPr>
        <p:spPr>
          <a:xfrm>
            <a:off x="1971714" y="2150262"/>
            <a:ext cx="3720799" cy="1241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body" idx="2"/>
          </p:nvPr>
        </p:nvSpPr>
        <p:spPr>
          <a:xfrm>
            <a:off x="1971714" y="3859792"/>
            <a:ext cx="3720799" cy="1241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body" idx="3"/>
          </p:nvPr>
        </p:nvSpPr>
        <p:spPr>
          <a:xfrm>
            <a:off x="7564131" y="2150262"/>
            <a:ext cx="3720799" cy="1241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02">
  <p:cSld name="1_Title Slide 02"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0877" y="617589"/>
            <a:ext cx="474263" cy="49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2950" y="626688"/>
            <a:ext cx="959640" cy="5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4"/>
          <p:cNvSpPr txBox="1">
            <a:spLocks noGrp="1"/>
          </p:cNvSpPr>
          <p:nvPr>
            <p:ph type="subTitle" idx="1"/>
          </p:nvPr>
        </p:nvSpPr>
        <p:spPr>
          <a:xfrm>
            <a:off x="485235" y="5430838"/>
            <a:ext cx="5996247" cy="96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ctrTitle"/>
          </p:nvPr>
        </p:nvSpPr>
        <p:spPr>
          <a:xfrm>
            <a:off x="485235" y="2552094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 Slab"/>
              <a:buNone/>
              <a:defRPr sz="54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0" name="Google Shape;50;p24"/>
          <p:cNvPicPr preferRelativeResize="0"/>
          <p:nvPr/>
        </p:nvPicPr>
        <p:blipFill rotWithShape="1">
          <a:blip r:embed="rId4">
            <a:alphaModFix amt="30000"/>
          </a:blip>
          <a:srcRect/>
          <a:stretch/>
        </p:blipFill>
        <p:spPr>
          <a:xfrm>
            <a:off x="7909559" y="289861"/>
            <a:ext cx="5013961" cy="61579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lide content">
  <p:cSld name="Split Slide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9"/>
          <p:cNvSpPr/>
          <p:nvPr/>
        </p:nvSpPr>
        <p:spPr>
          <a:xfrm>
            <a:off x="0" y="0"/>
            <a:ext cx="5129642" cy="6858000"/>
          </a:xfrm>
          <a:custGeom>
            <a:avLst/>
            <a:gdLst/>
            <a:ahLst/>
            <a:cxnLst/>
            <a:rect l="l" t="t" r="r" b="b"/>
            <a:pathLst>
              <a:path w="5129642" h="6858000" extrusionOk="0">
                <a:moveTo>
                  <a:pt x="0" y="0"/>
                </a:moveTo>
                <a:lnTo>
                  <a:pt x="4303295" y="0"/>
                </a:lnTo>
                <a:lnTo>
                  <a:pt x="4386774" y="162990"/>
                </a:lnTo>
                <a:cubicBezTo>
                  <a:pt x="4862849" y="1151007"/>
                  <a:pt x="5129642" y="2258847"/>
                  <a:pt x="5129642" y="3429000"/>
                </a:cubicBezTo>
                <a:cubicBezTo>
                  <a:pt x="5129642" y="4599153"/>
                  <a:pt x="4862849" y="5706993"/>
                  <a:pt x="4386774" y="6695010"/>
                </a:cubicBezTo>
                <a:lnTo>
                  <a:pt x="43032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9"/>
          <p:cNvSpPr txBox="1">
            <a:spLocks noGrp="1"/>
          </p:cNvSpPr>
          <p:nvPr>
            <p:ph type="body" idx="1"/>
          </p:nvPr>
        </p:nvSpPr>
        <p:spPr>
          <a:xfrm>
            <a:off x="5498898" y="708908"/>
            <a:ext cx="5178425" cy="5430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9"/>
          <p:cNvSpPr txBox="1">
            <a:spLocks noGrp="1"/>
          </p:cNvSpPr>
          <p:nvPr>
            <p:ph type="ctrTitle"/>
          </p:nvPr>
        </p:nvSpPr>
        <p:spPr>
          <a:xfrm>
            <a:off x="485235" y="708909"/>
            <a:ext cx="3731165" cy="2186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9"/>
          <p:cNvSpPr txBox="1">
            <a:spLocks noGrp="1"/>
          </p:cNvSpPr>
          <p:nvPr>
            <p:ph type="subTitle" idx="2"/>
          </p:nvPr>
        </p:nvSpPr>
        <p:spPr>
          <a:xfrm>
            <a:off x="485235" y="2932867"/>
            <a:ext cx="3731165" cy="1633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56" name="Google Shape;5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9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Minimal Content">
  <p:cSld name="5_Minimal Content">
    <p:bg>
      <p:bgPr>
        <a:solidFill>
          <a:schemeClr val="accent2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0"/>
          <p:cNvSpPr txBox="1">
            <a:spLocks noGrp="1"/>
          </p:cNvSpPr>
          <p:nvPr>
            <p:ph type="title"/>
          </p:nvPr>
        </p:nvSpPr>
        <p:spPr>
          <a:xfrm>
            <a:off x="838200" y="288335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1" name="Google Shape;61;p30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162448" y="-719542"/>
            <a:ext cx="5867102" cy="7205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out Box">
  <p:cSld name="Callout Box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4"/>
          <p:cNvSpPr/>
          <p:nvPr/>
        </p:nvSpPr>
        <p:spPr>
          <a:xfrm>
            <a:off x="6385026" y="0"/>
            <a:ext cx="5806975" cy="6858000"/>
          </a:xfrm>
          <a:custGeom>
            <a:avLst/>
            <a:gdLst/>
            <a:ahLst/>
            <a:cxnLst/>
            <a:rect l="l" t="t" r="r" b="b"/>
            <a:pathLst>
              <a:path w="5806975" h="6858000" extrusionOk="0">
                <a:moveTo>
                  <a:pt x="826347" y="0"/>
                </a:moveTo>
                <a:lnTo>
                  <a:pt x="5806975" y="0"/>
                </a:lnTo>
                <a:lnTo>
                  <a:pt x="5806975" y="6858000"/>
                </a:lnTo>
                <a:lnTo>
                  <a:pt x="826347" y="6858000"/>
                </a:lnTo>
                <a:lnTo>
                  <a:pt x="742868" y="6695010"/>
                </a:lnTo>
                <a:cubicBezTo>
                  <a:pt x="266793" y="5706993"/>
                  <a:pt x="0" y="4599153"/>
                  <a:pt x="0" y="3429000"/>
                </a:cubicBezTo>
                <a:cubicBezTo>
                  <a:pt x="0" y="2258847"/>
                  <a:pt x="266793" y="1151007"/>
                  <a:pt x="742868" y="162990"/>
                </a:cubicBezTo>
                <a:lnTo>
                  <a:pt x="82634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34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5668767" cy="1508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ubTitle" idx="1"/>
          </p:nvPr>
        </p:nvSpPr>
        <p:spPr>
          <a:xfrm>
            <a:off x="485235" y="2389579"/>
            <a:ext cx="5668767" cy="316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34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9" name="Google Shape;69;p34"/>
          <p:cNvSpPr txBox="1">
            <a:spLocks noGrp="1"/>
          </p:cNvSpPr>
          <p:nvPr>
            <p:ph type="body" idx="2"/>
          </p:nvPr>
        </p:nvSpPr>
        <p:spPr>
          <a:xfrm>
            <a:off x="6906869" y="2249835"/>
            <a:ext cx="4260803" cy="610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34"/>
          <p:cNvSpPr/>
          <p:nvPr/>
        </p:nvSpPr>
        <p:spPr>
          <a:xfrm>
            <a:off x="6956972" y="1240077"/>
            <a:ext cx="947127" cy="94712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4"/>
          <p:cNvSpPr txBox="1">
            <a:spLocks noGrp="1"/>
          </p:cNvSpPr>
          <p:nvPr>
            <p:ph type="body" idx="3"/>
          </p:nvPr>
        </p:nvSpPr>
        <p:spPr>
          <a:xfrm>
            <a:off x="6906869" y="2835561"/>
            <a:ext cx="4260803" cy="312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02">
  <p:cSld name="Title Slide 02"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33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7909559" y="289861"/>
            <a:ext cx="5013961" cy="615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877" y="617589"/>
            <a:ext cx="474263" cy="49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2950" y="626688"/>
            <a:ext cx="959640" cy="5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33"/>
          <p:cNvSpPr txBox="1">
            <a:spLocks noGrp="1"/>
          </p:cNvSpPr>
          <p:nvPr>
            <p:ph type="subTitle" idx="1"/>
          </p:nvPr>
        </p:nvSpPr>
        <p:spPr>
          <a:xfrm>
            <a:off x="485235" y="2768321"/>
            <a:ext cx="5996247" cy="53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ctrTitle"/>
          </p:nvPr>
        </p:nvSpPr>
        <p:spPr>
          <a:xfrm>
            <a:off x="485235" y="3587518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 Slab"/>
              <a:buNone/>
              <a:defRPr sz="54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nimal Content">
  <p:cSld name="Minimal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26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11102707" cy="1508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subTitle" idx="1"/>
          </p:nvPr>
        </p:nvSpPr>
        <p:spPr>
          <a:xfrm>
            <a:off x="485235" y="2649071"/>
            <a:ext cx="11102707" cy="316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header slide with graphic">
  <p:cSld name="Subheader slide with graphic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5"/>
          <p:cNvSpPr txBox="1">
            <a:spLocks noGrp="1"/>
          </p:cNvSpPr>
          <p:nvPr>
            <p:ph type="ctrTitle"/>
          </p:nvPr>
        </p:nvSpPr>
        <p:spPr>
          <a:xfrm>
            <a:off x="485235" y="1048280"/>
            <a:ext cx="10226308" cy="77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5"/>
          <p:cNvSpPr txBox="1">
            <a:spLocks noGrp="1"/>
          </p:cNvSpPr>
          <p:nvPr>
            <p:ph type="body" idx="1"/>
          </p:nvPr>
        </p:nvSpPr>
        <p:spPr>
          <a:xfrm>
            <a:off x="485235" y="507998"/>
            <a:ext cx="4603750" cy="53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25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nimal Content">
  <p:cSld name="Minimal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6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11102707" cy="1508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6"/>
          <p:cNvSpPr txBox="1">
            <a:spLocks noGrp="1"/>
          </p:cNvSpPr>
          <p:nvPr>
            <p:ph type="subTitle" idx="1"/>
          </p:nvPr>
        </p:nvSpPr>
        <p:spPr>
          <a:xfrm>
            <a:off x="485235" y="2649071"/>
            <a:ext cx="11102707" cy="316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header slide with graphic">
  <p:cSld name="Subheader slide with graphic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25"/>
          <p:cNvSpPr txBox="1">
            <a:spLocks noGrp="1"/>
          </p:cNvSpPr>
          <p:nvPr>
            <p:ph type="ctrTitle"/>
          </p:nvPr>
        </p:nvSpPr>
        <p:spPr>
          <a:xfrm>
            <a:off x="485235" y="1048280"/>
            <a:ext cx="10226308" cy="77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1"/>
          </p:nvPr>
        </p:nvSpPr>
        <p:spPr>
          <a:xfrm>
            <a:off x="485235" y="507998"/>
            <a:ext cx="4603750" cy="53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lide content">
  <p:cSld name="Split Slide conten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/>
          <p:nvPr/>
        </p:nvSpPr>
        <p:spPr>
          <a:xfrm>
            <a:off x="0" y="0"/>
            <a:ext cx="5129642" cy="6858000"/>
          </a:xfrm>
          <a:custGeom>
            <a:avLst/>
            <a:gdLst/>
            <a:ahLst/>
            <a:cxnLst/>
            <a:rect l="l" t="t" r="r" b="b"/>
            <a:pathLst>
              <a:path w="5129642" h="6858000" extrusionOk="0">
                <a:moveTo>
                  <a:pt x="0" y="0"/>
                </a:moveTo>
                <a:lnTo>
                  <a:pt x="4303295" y="0"/>
                </a:lnTo>
                <a:lnTo>
                  <a:pt x="4386774" y="162990"/>
                </a:lnTo>
                <a:cubicBezTo>
                  <a:pt x="4862849" y="1151007"/>
                  <a:pt x="5129642" y="2258847"/>
                  <a:pt x="5129642" y="3429000"/>
                </a:cubicBezTo>
                <a:cubicBezTo>
                  <a:pt x="5129642" y="4599153"/>
                  <a:pt x="4862849" y="5706993"/>
                  <a:pt x="4386774" y="6695010"/>
                </a:cubicBezTo>
                <a:lnTo>
                  <a:pt x="43032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9"/>
          <p:cNvSpPr txBox="1">
            <a:spLocks noGrp="1"/>
          </p:cNvSpPr>
          <p:nvPr>
            <p:ph type="body" idx="1"/>
          </p:nvPr>
        </p:nvSpPr>
        <p:spPr>
          <a:xfrm>
            <a:off x="5498898" y="708908"/>
            <a:ext cx="5178425" cy="5430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ctrTitle"/>
          </p:nvPr>
        </p:nvSpPr>
        <p:spPr>
          <a:xfrm>
            <a:off x="485235" y="708909"/>
            <a:ext cx="3731165" cy="2186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subTitle" idx="2"/>
          </p:nvPr>
        </p:nvSpPr>
        <p:spPr>
          <a:xfrm>
            <a:off x="485235" y="2932867"/>
            <a:ext cx="3731165" cy="1633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68" name="Google Shape;68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9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02">
  <p:cSld name="Title Slide 02"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33"/>
          <p:cNvPicPr preferRelativeResize="0"/>
          <p:nvPr/>
        </p:nvPicPr>
        <p:blipFill rotWithShape="1">
          <a:blip r:embed="rId2">
            <a:alphaModFix amt="30000"/>
          </a:blip>
          <a:srcRect/>
          <a:stretch/>
        </p:blipFill>
        <p:spPr>
          <a:xfrm>
            <a:off x="7909559" y="289861"/>
            <a:ext cx="5013961" cy="615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877" y="617589"/>
            <a:ext cx="474263" cy="49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2950" y="626688"/>
            <a:ext cx="959640" cy="5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3"/>
          <p:cNvSpPr txBox="1">
            <a:spLocks noGrp="1"/>
          </p:cNvSpPr>
          <p:nvPr>
            <p:ph type="subTitle" idx="1"/>
          </p:nvPr>
        </p:nvSpPr>
        <p:spPr>
          <a:xfrm>
            <a:off x="485235" y="2768321"/>
            <a:ext cx="5996247" cy="53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ctrTitle"/>
          </p:nvPr>
        </p:nvSpPr>
        <p:spPr>
          <a:xfrm>
            <a:off x="485235" y="3587518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 Slab"/>
              <a:buNone/>
              <a:defRPr sz="54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out Box">
  <p:cSld name="Callout Box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4"/>
          <p:cNvSpPr/>
          <p:nvPr/>
        </p:nvSpPr>
        <p:spPr>
          <a:xfrm>
            <a:off x="6385026" y="0"/>
            <a:ext cx="5806975" cy="6858000"/>
          </a:xfrm>
          <a:custGeom>
            <a:avLst/>
            <a:gdLst/>
            <a:ahLst/>
            <a:cxnLst/>
            <a:rect l="l" t="t" r="r" b="b"/>
            <a:pathLst>
              <a:path w="5806975" h="6858000" extrusionOk="0">
                <a:moveTo>
                  <a:pt x="826347" y="0"/>
                </a:moveTo>
                <a:lnTo>
                  <a:pt x="5806975" y="0"/>
                </a:lnTo>
                <a:lnTo>
                  <a:pt x="5806975" y="6858000"/>
                </a:lnTo>
                <a:lnTo>
                  <a:pt x="826347" y="6858000"/>
                </a:lnTo>
                <a:lnTo>
                  <a:pt x="742868" y="6695010"/>
                </a:lnTo>
                <a:cubicBezTo>
                  <a:pt x="266793" y="5706993"/>
                  <a:pt x="0" y="4599153"/>
                  <a:pt x="0" y="3429000"/>
                </a:cubicBezTo>
                <a:cubicBezTo>
                  <a:pt x="0" y="2258847"/>
                  <a:pt x="266793" y="1151007"/>
                  <a:pt x="742868" y="162990"/>
                </a:cubicBezTo>
                <a:lnTo>
                  <a:pt x="82634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34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5668767" cy="1508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4"/>
          <p:cNvSpPr txBox="1">
            <a:spLocks noGrp="1"/>
          </p:cNvSpPr>
          <p:nvPr>
            <p:ph type="subTitle" idx="1"/>
          </p:nvPr>
        </p:nvSpPr>
        <p:spPr>
          <a:xfrm>
            <a:off x="485235" y="2389579"/>
            <a:ext cx="5668767" cy="316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" name="Google Shape;83;p34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4" name="Google Shape;84;p34"/>
          <p:cNvSpPr txBox="1">
            <a:spLocks noGrp="1"/>
          </p:cNvSpPr>
          <p:nvPr>
            <p:ph type="body" idx="2"/>
          </p:nvPr>
        </p:nvSpPr>
        <p:spPr>
          <a:xfrm>
            <a:off x="6906869" y="2249835"/>
            <a:ext cx="4260803" cy="610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34"/>
          <p:cNvSpPr/>
          <p:nvPr/>
        </p:nvSpPr>
        <p:spPr>
          <a:xfrm>
            <a:off x="6956972" y="1240077"/>
            <a:ext cx="947127" cy="94712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4"/>
          <p:cNvSpPr txBox="1">
            <a:spLocks noGrp="1"/>
          </p:cNvSpPr>
          <p:nvPr>
            <p:ph type="body" idx="3"/>
          </p:nvPr>
        </p:nvSpPr>
        <p:spPr>
          <a:xfrm>
            <a:off x="6906869" y="2835561"/>
            <a:ext cx="4260803" cy="312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Minimal Content">
  <p:cSld name="5_Minimal Content">
    <p:bg>
      <p:bgPr>
        <a:solidFill>
          <a:schemeClr val="accent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0"/>
          <p:cNvSpPr txBox="1">
            <a:spLocks noGrp="1"/>
          </p:cNvSpPr>
          <p:nvPr>
            <p:ph type="title"/>
          </p:nvPr>
        </p:nvSpPr>
        <p:spPr>
          <a:xfrm>
            <a:off x="838200" y="288335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9" name="Google Shape;89;p30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162448" y="-719542"/>
            <a:ext cx="5867102" cy="7205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Minimal Content">
  <p:cSld name="3_Minimal Content">
    <p:bg>
      <p:bgPr>
        <a:solidFill>
          <a:schemeClr val="accent2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7"/>
          <p:cNvSpPr txBox="1">
            <a:spLocks noGrp="1"/>
          </p:cNvSpPr>
          <p:nvPr>
            <p:ph type="title"/>
          </p:nvPr>
        </p:nvSpPr>
        <p:spPr>
          <a:xfrm>
            <a:off x="838200" y="288335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body" idx="1"/>
          </p:nvPr>
        </p:nvSpPr>
        <p:spPr>
          <a:xfrm>
            <a:off x="3229768" y="1875292"/>
            <a:ext cx="5732463" cy="855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3" name="Google Shape;93;p27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3162448" y="-719542"/>
            <a:ext cx="5867102" cy="7205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slide with graphic">
  <p:cSld name="Header slide with graphic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8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9026900" cy="76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04">
  <p:cSld name="1_Title Slide 04">
    <p:bg>
      <p:bgPr>
        <a:solidFill>
          <a:schemeClr val="lt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0877" y="617589"/>
            <a:ext cx="474263" cy="49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2950" y="626688"/>
            <a:ext cx="959640" cy="5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32"/>
          <p:cNvSpPr>
            <a:spLocks noGrp="1"/>
          </p:cNvSpPr>
          <p:nvPr>
            <p:ph type="pic" idx="2"/>
          </p:nvPr>
        </p:nvSpPr>
        <p:spPr>
          <a:xfrm flipH="1">
            <a:off x="6801631" y="777082"/>
            <a:ext cx="5390367" cy="608689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05" name="Google Shape;105;p32"/>
          <p:cNvSpPr txBox="1">
            <a:spLocks noGrp="1"/>
          </p:cNvSpPr>
          <p:nvPr>
            <p:ph type="subTitle" idx="1"/>
          </p:nvPr>
        </p:nvSpPr>
        <p:spPr>
          <a:xfrm>
            <a:off x="485235" y="2768321"/>
            <a:ext cx="5996247" cy="53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6" name="Google Shape;106;p32"/>
          <p:cNvSpPr txBox="1">
            <a:spLocks noGrp="1"/>
          </p:cNvSpPr>
          <p:nvPr>
            <p:ph type="ctrTitle"/>
          </p:nvPr>
        </p:nvSpPr>
        <p:spPr>
          <a:xfrm>
            <a:off x="485235" y="3587518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 Slab"/>
              <a:buNone/>
              <a:defRPr sz="54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accent2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661" y="620337"/>
            <a:ext cx="468694" cy="48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0165" y="621351"/>
            <a:ext cx="916863" cy="487206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35"/>
          <p:cNvSpPr txBox="1">
            <a:spLocks noGrp="1"/>
          </p:cNvSpPr>
          <p:nvPr>
            <p:ph type="subTitle" idx="1"/>
          </p:nvPr>
        </p:nvSpPr>
        <p:spPr>
          <a:xfrm>
            <a:off x="485235" y="5430838"/>
            <a:ext cx="5996247" cy="96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 b="0" i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1" name="Google Shape;111;p35"/>
          <p:cNvSpPr txBox="1">
            <a:spLocks noGrp="1"/>
          </p:cNvSpPr>
          <p:nvPr>
            <p:ph type="ctrTitle"/>
          </p:nvPr>
        </p:nvSpPr>
        <p:spPr>
          <a:xfrm>
            <a:off x="485235" y="2552094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Slab"/>
              <a:buNone/>
              <a:defRPr sz="5400" b="0" i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12" name="Google Shape;112;p35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7909560" y="289862"/>
            <a:ext cx="5013960" cy="61579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03">
  <p:cSld name="Title Slide 03">
    <p:bg>
      <p:bgPr>
        <a:solidFill>
          <a:schemeClr val="accent2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661" y="620337"/>
            <a:ext cx="468694" cy="48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0165" y="621351"/>
            <a:ext cx="916863" cy="487206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36"/>
          <p:cNvSpPr>
            <a:spLocks noGrp="1"/>
          </p:cNvSpPr>
          <p:nvPr>
            <p:ph type="pic" idx="2"/>
          </p:nvPr>
        </p:nvSpPr>
        <p:spPr>
          <a:xfrm flipH="1">
            <a:off x="6801631" y="777082"/>
            <a:ext cx="5390367" cy="608689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17" name="Google Shape;117;p36"/>
          <p:cNvSpPr txBox="1">
            <a:spLocks noGrp="1"/>
          </p:cNvSpPr>
          <p:nvPr>
            <p:ph type="subTitle" idx="1"/>
          </p:nvPr>
        </p:nvSpPr>
        <p:spPr>
          <a:xfrm>
            <a:off x="485235" y="5430838"/>
            <a:ext cx="5996247" cy="96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 b="0" i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8" name="Google Shape;118;p36"/>
          <p:cNvSpPr txBox="1">
            <a:spLocks noGrp="1"/>
          </p:cNvSpPr>
          <p:nvPr>
            <p:ph type="ctrTitle"/>
          </p:nvPr>
        </p:nvSpPr>
        <p:spPr>
          <a:xfrm>
            <a:off x="485235" y="2552094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Slab"/>
              <a:buNone/>
              <a:defRPr sz="5400" b="0" i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04">
  <p:cSld name="Title Slide 04"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0877" y="617589"/>
            <a:ext cx="474263" cy="4941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2950" y="626688"/>
            <a:ext cx="959640" cy="51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7"/>
          <p:cNvSpPr txBox="1">
            <a:spLocks noGrp="1"/>
          </p:cNvSpPr>
          <p:nvPr>
            <p:ph type="body" idx="1"/>
          </p:nvPr>
        </p:nvSpPr>
        <p:spPr>
          <a:xfrm>
            <a:off x="2239524" y="787876"/>
            <a:ext cx="3948112" cy="312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1400"/>
              <a:buNone/>
              <a:defRPr sz="1400" b="1" i="0">
                <a:solidFill>
                  <a:schemeClr val="accent5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3" name="Google Shape;123;p37"/>
          <p:cNvSpPr txBox="1">
            <a:spLocks noGrp="1"/>
          </p:cNvSpPr>
          <p:nvPr>
            <p:ph type="subTitle" idx="2"/>
          </p:nvPr>
        </p:nvSpPr>
        <p:spPr>
          <a:xfrm>
            <a:off x="485235" y="5430838"/>
            <a:ext cx="5996247" cy="969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000"/>
              <a:buNone/>
              <a:defRPr sz="20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4" name="Google Shape;124;p37"/>
          <p:cNvSpPr txBox="1">
            <a:spLocks noGrp="1"/>
          </p:cNvSpPr>
          <p:nvPr>
            <p:ph type="ctrTitle"/>
          </p:nvPr>
        </p:nvSpPr>
        <p:spPr>
          <a:xfrm>
            <a:off x="485235" y="2552094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Roboto Slab"/>
              <a:buNone/>
              <a:defRPr sz="54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>
            <a:spLocks noGrp="1"/>
          </p:cNvSpPr>
          <p:nvPr>
            <p:ph type="pic" idx="3"/>
          </p:nvPr>
        </p:nvSpPr>
        <p:spPr>
          <a:xfrm flipH="1">
            <a:off x="6801631" y="777082"/>
            <a:ext cx="5390367" cy="608689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chemeClr val="accent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38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7909560" y="289862"/>
            <a:ext cx="5013960" cy="6157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661" y="620337"/>
            <a:ext cx="468694" cy="48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0165" y="621351"/>
            <a:ext cx="916863" cy="48720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8"/>
          <p:cNvSpPr txBox="1">
            <a:spLocks noGrp="1"/>
          </p:cNvSpPr>
          <p:nvPr>
            <p:ph type="body" idx="1"/>
          </p:nvPr>
        </p:nvSpPr>
        <p:spPr>
          <a:xfrm>
            <a:off x="2239524" y="787876"/>
            <a:ext cx="3948112" cy="312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 b="1" i="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38"/>
          <p:cNvSpPr txBox="1">
            <a:spLocks noGrp="1"/>
          </p:cNvSpPr>
          <p:nvPr>
            <p:ph type="subTitle" idx="2"/>
          </p:nvPr>
        </p:nvSpPr>
        <p:spPr>
          <a:xfrm>
            <a:off x="485235" y="2768321"/>
            <a:ext cx="5996247" cy="53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 b="0" i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2" name="Google Shape;132;p38"/>
          <p:cNvSpPr txBox="1">
            <a:spLocks noGrp="1"/>
          </p:cNvSpPr>
          <p:nvPr>
            <p:ph type="ctrTitle"/>
          </p:nvPr>
        </p:nvSpPr>
        <p:spPr>
          <a:xfrm>
            <a:off x="485235" y="3587518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Slab"/>
              <a:buNone/>
              <a:defRPr sz="5400" b="0" i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">
  <p:cSld name="2_Title Slide">
    <p:bg>
      <p:bgPr>
        <a:solidFill>
          <a:schemeClr val="accent2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93661" y="620337"/>
            <a:ext cx="468694" cy="48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0165" y="621351"/>
            <a:ext cx="916863" cy="487206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39"/>
          <p:cNvSpPr txBox="1">
            <a:spLocks noGrp="1"/>
          </p:cNvSpPr>
          <p:nvPr>
            <p:ph type="subTitle" idx="1"/>
          </p:nvPr>
        </p:nvSpPr>
        <p:spPr>
          <a:xfrm>
            <a:off x="485235" y="2768321"/>
            <a:ext cx="5996247" cy="53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 b="0" i="0"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37" name="Google Shape;137;p39"/>
          <p:cNvSpPr txBox="1">
            <a:spLocks noGrp="1"/>
          </p:cNvSpPr>
          <p:nvPr>
            <p:ph type="ctrTitle"/>
          </p:nvPr>
        </p:nvSpPr>
        <p:spPr>
          <a:xfrm>
            <a:off x="485235" y="3587518"/>
            <a:ext cx="5996247" cy="2755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Slab"/>
              <a:buNone/>
              <a:defRPr sz="5400" b="0" i="0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9"/>
          <p:cNvSpPr>
            <a:spLocks noGrp="1"/>
          </p:cNvSpPr>
          <p:nvPr>
            <p:ph type="pic" idx="2"/>
          </p:nvPr>
        </p:nvSpPr>
        <p:spPr>
          <a:xfrm flipH="1">
            <a:off x="6801631" y="777082"/>
            <a:ext cx="5390367" cy="608689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 people">
  <p:cSld name="7 people">
    <p:bg>
      <p:bgPr>
        <a:solidFill>
          <a:schemeClr val="lt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0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" name="Google Shape;143;p40"/>
          <p:cNvSpPr txBox="1">
            <a:spLocks noGrp="1"/>
          </p:cNvSpPr>
          <p:nvPr>
            <p:ph type="body" idx="1"/>
          </p:nvPr>
        </p:nvSpPr>
        <p:spPr>
          <a:xfrm>
            <a:off x="1017636" y="2590964"/>
            <a:ext cx="228433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40"/>
          <p:cNvSpPr txBox="1">
            <a:spLocks noGrp="1"/>
          </p:cNvSpPr>
          <p:nvPr>
            <p:ph type="body" idx="2"/>
          </p:nvPr>
        </p:nvSpPr>
        <p:spPr>
          <a:xfrm>
            <a:off x="1017636" y="2970034"/>
            <a:ext cx="228433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40"/>
          <p:cNvSpPr txBox="1">
            <a:spLocks noGrp="1"/>
          </p:cNvSpPr>
          <p:nvPr>
            <p:ph type="body" idx="3"/>
          </p:nvPr>
        </p:nvSpPr>
        <p:spPr>
          <a:xfrm>
            <a:off x="3639895" y="2590964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0"/>
          <p:cNvSpPr txBox="1">
            <a:spLocks noGrp="1"/>
          </p:cNvSpPr>
          <p:nvPr>
            <p:ph type="body" idx="4"/>
          </p:nvPr>
        </p:nvSpPr>
        <p:spPr>
          <a:xfrm>
            <a:off x="3639895" y="2886414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7" name="Google Shape;147;p40"/>
          <p:cNvSpPr txBox="1">
            <a:spLocks noGrp="1"/>
          </p:cNvSpPr>
          <p:nvPr>
            <p:ph type="body" idx="5"/>
          </p:nvPr>
        </p:nvSpPr>
        <p:spPr>
          <a:xfrm>
            <a:off x="6263712" y="2590964"/>
            <a:ext cx="228652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8" name="Google Shape;148;p40"/>
          <p:cNvSpPr txBox="1">
            <a:spLocks noGrp="1"/>
          </p:cNvSpPr>
          <p:nvPr>
            <p:ph type="body" idx="6"/>
          </p:nvPr>
        </p:nvSpPr>
        <p:spPr>
          <a:xfrm>
            <a:off x="6263712" y="2886414"/>
            <a:ext cx="228652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9" name="Google Shape;149;p40"/>
          <p:cNvSpPr txBox="1">
            <a:spLocks noGrp="1"/>
          </p:cNvSpPr>
          <p:nvPr>
            <p:ph type="body" idx="7"/>
          </p:nvPr>
        </p:nvSpPr>
        <p:spPr>
          <a:xfrm>
            <a:off x="8887527" y="2590964"/>
            <a:ext cx="228715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40"/>
          <p:cNvSpPr txBox="1">
            <a:spLocks noGrp="1"/>
          </p:cNvSpPr>
          <p:nvPr>
            <p:ph type="body" idx="8"/>
          </p:nvPr>
        </p:nvSpPr>
        <p:spPr>
          <a:xfrm>
            <a:off x="8887527" y="2886414"/>
            <a:ext cx="228715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40"/>
          <p:cNvSpPr txBox="1">
            <a:spLocks noGrp="1"/>
          </p:cNvSpPr>
          <p:nvPr>
            <p:ph type="body" idx="9"/>
          </p:nvPr>
        </p:nvSpPr>
        <p:spPr>
          <a:xfrm>
            <a:off x="2380776" y="5404589"/>
            <a:ext cx="229810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40"/>
          <p:cNvSpPr txBox="1">
            <a:spLocks noGrp="1"/>
          </p:cNvSpPr>
          <p:nvPr>
            <p:ph type="body" idx="13"/>
          </p:nvPr>
        </p:nvSpPr>
        <p:spPr>
          <a:xfrm>
            <a:off x="2380776" y="5700039"/>
            <a:ext cx="229810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0"/>
          <p:cNvSpPr txBox="1">
            <a:spLocks noGrp="1"/>
          </p:cNvSpPr>
          <p:nvPr>
            <p:ph type="body" idx="14"/>
          </p:nvPr>
        </p:nvSpPr>
        <p:spPr>
          <a:xfrm>
            <a:off x="4943325" y="5404589"/>
            <a:ext cx="2288748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40"/>
          <p:cNvSpPr txBox="1">
            <a:spLocks noGrp="1"/>
          </p:cNvSpPr>
          <p:nvPr>
            <p:ph type="body" idx="15"/>
          </p:nvPr>
        </p:nvSpPr>
        <p:spPr>
          <a:xfrm>
            <a:off x="4943325" y="5700039"/>
            <a:ext cx="2288748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40"/>
          <p:cNvSpPr txBox="1">
            <a:spLocks noGrp="1"/>
          </p:cNvSpPr>
          <p:nvPr>
            <p:ph type="body" idx="16"/>
          </p:nvPr>
        </p:nvSpPr>
        <p:spPr>
          <a:xfrm>
            <a:off x="7505643" y="5404589"/>
            <a:ext cx="2327126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40"/>
          <p:cNvSpPr txBox="1">
            <a:spLocks noGrp="1"/>
          </p:cNvSpPr>
          <p:nvPr>
            <p:ph type="body" idx="17"/>
          </p:nvPr>
        </p:nvSpPr>
        <p:spPr>
          <a:xfrm>
            <a:off x="7505643" y="5700039"/>
            <a:ext cx="2327126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40"/>
          <p:cNvSpPr>
            <a:spLocks noGrp="1"/>
          </p:cNvSpPr>
          <p:nvPr>
            <p:ph type="pic" idx="18"/>
          </p:nvPr>
        </p:nvSpPr>
        <p:spPr>
          <a:xfrm>
            <a:off x="1220753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8" name="Google Shape;158;p40"/>
          <p:cNvSpPr>
            <a:spLocks noGrp="1"/>
          </p:cNvSpPr>
          <p:nvPr>
            <p:ph type="pic" idx="19"/>
          </p:nvPr>
        </p:nvSpPr>
        <p:spPr>
          <a:xfrm>
            <a:off x="3844885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9" name="Google Shape;159;p40"/>
          <p:cNvSpPr>
            <a:spLocks noGrp="1"/>
          </p:cNvSpPr>
          <p:nvPr>
            <p:ph type="pic" idx="20"/>
          </p:nvPr>
        </p:nvSpPr>
        <p:spPr>
          <a:xfrm>
            <a:off x="6469017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0" name="Google Shape;160;p40"/>
          <p:cNvSpPr>
            <a:spLocks noGrp="1"/>
          </p:cNvSpPr>
          <p:nvPr>
            <p:ph type="pic" idx="21"/>
          </p:nvPr>
        </p:nvSpPr>
        <p:spPr>
          <a:xfrm>
            <a:off x="9093148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1" name="Google Shape;161;p40"/>
          <p:cNvSpPr>
            <a:spLocks noGrp="1"/>
          </p:cNvSpPr>
          <p:nvPr>
            <p:ph type="pic" idx="22"/>
          </p:nvPr>
        </p:nvSpPr>
        <p:spPr>
          <a:xfrm>
            <a:off x="2596323" y="3450617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2" name="Google Shape;162;p40"/>
          <p:cNvSpPr>
            <a:spLocks noGrp="1"/>
          </p:cNvSpPr>
          <p:nvPr>
            <p:ph type="pic" idx="23"/>
          </p:nvPr>
        </p:nvSpPr>
        <p:spPr>
          <a:xfrm>
            <a:off x="5140953" y="3450617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3" name="Google Shape;163;p40"/>
          <p:cNvSpPr>
            <a:spLocks noGrp="1"/>
          </p:cNvSpPr>
          <p:nvPr>
            <p:ph type="pic" idx="24"/>
          </p:nvPr>
        </p:nvSpPr>
        <p:spPr>
          <a:xfrm>
            <a:off x="7719347" y="3450617"/>
            <a:ext cx="1875912" cy="187452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 people">
  <p:cSld name="6 people">
    <p:bg>
      <p:bgPr>
        <a:solidFill>
          <a:schemeClr val="lt1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41"/>
          <p:cNvSpPr txBox="1">
            <a:spLocks noGrp="1"/>
          </p:cNvSpPr>
          <p:nvPr>
            <p:ph type="body" idx="1"/>
          </p:nvPr>
        </p:nvSpPr>
        <p:spPr>
          <a:xfrm>
            <a:off x="2300171" y="2590964"/>
            <a:ext cx="228433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8" name="Google Shape;168;p41"/>
          <p:cNvSpPr txBox="1">
            <a:spLocks noGrp="1"/>
          </p:cNvSpPr>
          <p:nvPr>
            <p:ph type="body" idx="2"/>
          </p:nvPr>
        </p:nvSpPr>
        <p:spPr>
          <a:xfrm>
            <a:off x="2300171" y="2886414"/>
            <a:ext cx="228433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9" name="Google Shape;169;p41"/>
          <p:cNvSpPr txBox="1">
            <a:spLocks noGrp="1"/>
          </p:cNvSpPr>
          <p:nvPr>
            <p:ph type="body" idx="3"/>
          </p:nvPr>
        </p:nvSpPr>
        <p:spPr>
          <a:xfrm>
            <a:off x="4922430" y="2590964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41"/>
          <p:cNvSpPr txBox="1">
            <a:spLocks noGrp="1"/>
          </p:cNvSpPr>
          <p:nvPr>
            <p:ph type="body" idx="4"/>
          </p:nvPr>
        </p:nvSpPr>
        <p:spPr>
          <a:xfrm>
            <a:off x="4922430" y="2886414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41"/>
          <p:cNvSpPr txBox="1">
            <a:spLocks noGrp="1"/>
          </p:cNvSpPr>
          <p:nvPr>
            <p:ph type="body" idx="5"/>
          </p:nvPr>
        </p:nvSpPr>
        <p:spPr>
          <a:xfrm>
            <a:off x="7546247" y="2590964"/>
            <a:ext cx="228652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41"/>
          <p:cNvSpPr txBox="1">
            <a:spLocks noGrp="1"/>
          </p:cNvSpPr>
          <p:nvPr>
            <p:ph type="body" idx="6"/>
          </p:nvPr>
        </p:nvSpPr>
        <p:spPr>
          <a:xfrm>
            <a:off x="7546247" y="2886414"/>
            <a:ext cx="228652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41"/>
          <p:cNvSpPr txBox="1">
            <a:spLocks noGrp="1"/>
          </p:cNvSpPr>
          <p:nvPr>
            <p:ph type="body" idx="7"/>
          </p:nvPr>
        </p:nvSpPr>
        <p:spPr>
          <a:xfrm>
            <a:off x="2380776" y="5404589"/>
            <a:ext cx="229810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41"/>
          <p:cNvSpPr txBox="1">
            <a:spLocks noGrp="1"/>
          </p:cNvSpPr>
          <p:nvPr>
            <p:ph type="body" idx="8"/>
          </p:nvPr>
        </p:nvSpPr>
        <p:spPr>
          <a:xfrm>
            <a:off x="2380776" y="5700039"/>
            <a:ext cx="229810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41"/>
          <p:cNvSpPr txBox="1">
            <a:spLocks noGrp="1"/>
          </p:cNvSpPr>
          <p:nvPr>
            <p:ph type="body" idx="9"/>
          </p:nvPr>
        </p:nvSpPr>
        <p:spPr>
          <a:xfrm>
            <a:off x="4943325" y="5404589"/>
            <a:ext cx="2288748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6" name="Google Shape;176;p41"/>
          <p:cNvSpPr txBox="1">
            <a:spLocks noGrp="1"/>
          </p:cNvSpPr>
          <p:nvPr>
            <p:ph type="body" idx="13"/>
          </p:nvPr>
        </p:nvSpPr>
        <p:spPr>
          <a:xfrm>
            <a:off x="4943325" y="5700039"/>
            <a:ext cx="2288748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41"/>
          <p:cNvSpPr txBox="1">
            <a:spLocks noGrp="1"/>
          </p:cNvSpPr>
          <p:nvPr>
            <p:ph type="body" idx="14"/>
          </p:nvPr>
        </p:nvSpPr>
        <p:spPr>
          <a:xfrm>
            <a:off x="7505643" y="5404589"/>
            <a:ext cx="2327126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41"/>
          <p:cNvSpPr txBox="1">
            <a:spLocks noGrp="1"/>
          </p:cNvSpPr>
          <p:nvPr>
            <p:ph type="body" idx="15"/>
          </p:nvPr>
        </p:nvSpPr>
        <p:spPr>
          <a:xfrm>
            <a:off x="7505643" y="5700039"/>
            <a:ext cx="2327126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41"/>
          <p:cNvSpPr>
            <a:spLocks noGrp="1"/>
          </p:cNvSpPr>
          <p:nvPr>
            <p:ph type="pic" idx="16"/>
          </p:nvPr>
        </p:nvSpPr>
        <p:spPr>
          <a:xfrm>
            <a:off x="2503288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0" name="Google Shape;180;p41"/>
          <p:cNvSpPr>
            <a:spLocks noGrp="1"/>
          </p:cNvSpPr>
          <p:nvPr>
            <p:ph type="pic" idx="17"/>
          </p:nvPr>
        </p:nvSpPr>
        <p:spPr>
          <a:xfrm>
            <a:off x="5127420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1" name="Google Shape;181;p41"/>
          <p:cNvSpPr>
            <a:spLocks noGrp="1"/>
          </p:cNvSpPr>
          <p:nvPr>
            <p:ph type="pic" idx="18"/>
          </p:nvPr>
        </p:nvSpPr>
        <p:spPr>
          <a:xfrm>
            <a:off x="7751552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2" name="Google Shape;182;p41"/>
          <p:cNvSpPr>
            <a:spLocks noGrp="1"/>
          </p:cNvSpPr>
          <p:nvPr>
            <p:ph type="pic" idx="19"/>
          </p:nvPr>
        </p:nvSpPr>
        <p:spPr>
          <a:xfrm>
            <a:off x="2596323" y="3450617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3" name="Google Shape;183;p41"/>
          <p:cNvSpPr>
            <a:spLocks noGrp="1"/>
          </p:cNvSpPr>
          <p:nvPr>
            <p:ph type="pic" idx="20"/>
          </p:nvPr>
        </p:nvSpPr>
        <p:spPr>
          <a:xfrm>
            <a:off x="5140953" y="3450617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4" name="Google Shape;184;p41"/>
          <p:cNvSpPr>
            <a:spLocks noGrp="1"/>
          </p:cNvSpPr>
          <p:nvPr>
            <p:ph type="pic" idx="21"/>
          </p:nvPr>
        </p:nvSpPr>
        <p:spPr>
          <a:xfrm>
            <a:off x="7719347" y="3450617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5" name="Google Shape;185;p41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 people">
  <p:cSld name="5 people"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42"/>
          <p:cNvSpPr txBox="1">
            <a:spLocks noGrp="1"/>
          </p:cNvSpPr>
          <p:nvPr>
            <p:ph type="body" idx="1"/>
          </p:nvPr>
        </p:nvSpPr>
        <p:spPr>
          <a:xfrm>
            <a:off x="2300171" y="2590964"/>
            <a:ext cx="228433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0" name="Google Shape;190;p42"/>
          <p:cNvSpPr txBox="1">
            <a:spLocks noGrp="1"/>
          </p:cNvSpPr>
          <p:nvPr>
            <p:ph type="body" idx="2"/>
          </p:nvPr>
        </p:nvSpPr>
        <p:spPr>
          <a:xfrm>
            <a:off x="2300171" y="2886414"/>
            <a:ext cx="228433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42"/>
          <p:cNvSpPr txBox="1">
            <a:spLocks noGrp="1"/>
          </p:cNvSpPr>
          <p:nvPr>
            <p:ph type="body" idx="3"/>
          </p:nvPr>
        </p:nvSpPr>
        <p:spPr>
          <a:xfrm>
            <a:off x="4922430" y="2590964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42"/>
          <p:cNvSpPr txBox="1">
            <a:spLocks noGrp="1"/>
          </p:cNvSpPr>
          <p:nvPr>
            <p:ph type="body" idx="4"/>
          </p:nvPr>
        </p:nvSpPr>
        <p:spPr>
          <a:xfrm>
            <a:off x="4922430" y="2886414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42"/>
          <p:cNvSpPr txBox="1">
            <a:spLocks noGrp="1"/>
          </p:cNvSpPr>
          <p:nvPr>
            <p:ph type="body" idx="5"/>
          </p:nvPr>
        </p:nvSpPr>
        <p:spPr>
          <a:xfrm>
            <a:off x="7546247" y="2590964"/>
            <a:ext cx="228652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42"/>
          <p:cNvSpPr txBox="1">
            <a:spLocks noGrp="1"/>
          </p:cNvSpPr>
          <p:nvPr>
            <p:ph type="body" idx="6"/>
          </p:nvPr>
        </p:nvSpPr>
        <p:spPr>
          <a:xfrm>
            <a:off x="7546247" y="2886414"/>
            <a:ext cx="228652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42"/>
          <p:cNvSpPr txBox="1">
            <a:spLocks noGrp="1"/>
          </p:cNvSpPr>
          <p:nvPr>
            <p:ph type="body" idx="7"/>
          </p:nvPr>
        </p:nvSpPr>
        <p:spPr>
          <a:xfrm>
            <a:off x="3494344" y="5404589"/>
            <a:ext cx="2288748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42"/>
          <p:cNvSpPr txBox="1">
            <a:spLocks noGrp="1"/>
          </p:cNvSpPr>
          <p:nvPr>
            <p:ph type="body" idx="8"/>
          </p:nvPr>
        </p:nvSpPr>
        <p:spPr>
          <a:xfrm>
            <a:off x="3494344" y="5700039"/>
            <a:ext cx="2288748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42"/>
          <p:cNvSpPr txBox="1">
            <a:spLocks noGrp="1"/>
          </p:cNvSpPr>
          <p:nvPr>
            <p:ph type="body" idx="9"/>
          </p:nvPr>
        </p:nvSpPr>
        <p:spPr>
          <a:xfrm>
            <a:off x="6056662" y="5404589"/>
            <a:ext cx="2327126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8" name="Google Shape;198;p42"/>
          <p:cNvSpPr txBox="1">
            <a:spLocks noGrp="1"/>
          </p:cNvSpPr>
          <p:nvPr>
            <p:ph type="body" idx="13"/>
          </p:nvPr>
        </p:nvSpPr>
        <p:spPr>
          <a:xfrm>
            <a:off x="6056662" y="5700039"/>
            <a:ext cx="2327126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9" name="Google Shape;199;p42"/>
          <p:cNvSpPr>
            <a:spLocks noGrp="1"/>
          </p:cNvSpPr>
          <p:nvPr>
            <p:ph type="pic" idx="14"/>
          </p:nvPr>
        </p:nvSpPr>
        <p:spPr>
          <a:xfrm>
            <a:off x="2503288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0" name="Google Shape;200;p42"/>
          <p:cNvSpPr>
            <a:spLocks noGrp="1"/>
          </p:cNvSpPr>
          <p:nvPr>
            <p:ph type="pic" idx="15"/>
          </p:nvPr>
        </p:nvSpPr>
        <p:spPr>
          <a:xfrm>
            <a:off x="5127420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1" name="Google Shape;201;p42"/>
          <p:cNvSpPr>
            <a:spLocks noGrp="1"/>
          </p:cNvSpPr>
          <p:nvPr>
            <p:ph type="pic" idx="16"/>
          </p:nvPr>
        </p:nvSpPr>
        <p:spPr>
          <a:xfrm>
            <a:off x="7751552" y="625306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2" name="Google Shape;202;p42"/>
          <p:cNvSpPr>
            <a:spLocks noGrp="1"/>
          </p:cNvSpPr>
          <p:nvPr>
            <p:ph type="pic" idx="17"/>
          </p:nvPr>
        </p:nvSpPr>
        <p:spPr>
          <a:xfrm>
            <a:off x="3691972" y="3450617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3" name="Google Shape;203;p42"/>
          <p:cNvSpPr>
            <a:spLocks noGrp="1"/>
          </p:cNvSpPr>
          <p:nvPr>
            <p:ph type="pic" idx="18"/>
          </p:nvPr>
        </p:nvSpPr>
        <p:spPr>
          <a:xfrm>
            <a:off x="6270366" y="3450617"/>
            <a:ext cx="1875912" cy="18745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04" name="Google Shape;204;p42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people">
  <p:cSld name="4 people"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43"/>
          <p:cNvSpPr txBox="1">
            <a:spLocks noGrp="1"/>
          </p:cNvSpPr>
          <p:nvPr>
            <p:ph type="body" idx="1"/>
          </p:nvPr>
        </p:nvSpPr>
        <p:spPr>
          <a:xfrm>
            <a:off x="982010" y="3659742"/>
            <a:ext cx="228433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43"/>
          <p:cNvSpPr txBox="1">
            <a:spLocks noGrp="1"/>
          </p:cNvSpPr>
          <p:nvPr>
            <p:ph type="body" idx="2"/>
          </p:nvPr>
        </p:nvSpPr>
        <p:spPr>
          <a:xfrm>
            <a:off x="982010" y="3955192"/>
            <a:ext cx="2284334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0" name="Google Shape;210;p43"/>
          <p:cNvSpPr txBox="1">
            <a:spLocks noGrp="1"/>
          </p:cNvSpPr>
          <p:nvPr>
            <p:ph type="body" idx="3"/>
          </p:nvPr>
        </p:nvSpPr>
        <p:spPr>
          <a:xfrm>
            <a:off x="3604269" y="3659742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43"/>
          <p:cNvSpPr txBox="1">
            <a:spLocks noGrp="1"/>
          </p:cNvSpPr>
          <p:nvPr>
            <p:ph type="body" idx="4"/>
          </p:nvPr>
        </p:nvSpPr>
        <p:spPr>
          <a:xfrm>
            <a:off x="3604269" y="3955192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43"/>
          <p:cNvSpPr txBox="1">
            <a:spLocks noGrp="1"/>
          </p:cNvSpPr>
          <p:nvPr>
            <p:ph type="body" idx="5"/>
          </p:nvPr>
        </p:nvSpPr>
        <p:spPr>
          <a:xfrm>
            <a:off x="6228086" y="3659742"/>
            <a:ext cx="228652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3" name="Google Shape;213;p43"/>
          <p:cNvSpPr txBox="1">
            <a:spLocks noGrp="1"/>
          </p:cNvSpPr>
          <p:nvPr>
            <p:ph type="body" idx="6"/>
          </p:nvPr>
        </p:nvSpPr>
        <p:spPr>
          <a:xfrm>
            <a:off x="6228086" y="3955192"/>
            <a:ext cx="228652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43"/>
          <p:cNvSpPr>
            <a:spLocks noGrp="1"/>
          </p:cNvSpPr>
          <p:nvPr>
            <p:ph type="pic" idx="7"/>
          </p:nvPr>
        </p:nvSpPr>
        <p:spPr>
          <a:xfrm>
            <a:off x="1087394" y="1390368"/>
            <a:ext cx="2104682" cy="21031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5" name="Google Shape;215;p43"/>
          <p:cNvSpPr>
            <a:spLocks noGrp="1"/>
          </p:cNvSpPr>
          <p:nvPr>
            <p:ph type="pic" idx="8"/>
          </p:nvPr>
        </p:nvSpPr>
        <p:spPr>
          <a:xfrm>
            <a:off x="3711526" y="1390368"/>
            <a:ext cx="2104682" cy="21031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6" name="Google Shape;216;p43"/>
          <p:cNvSpPr>
            <a:spLocks noGrp="1"/>
          </p:cNvSpPr>
          <p:nvPr>
            <p:ph type="pic" idx="9"/>
          </p:nvPr>
        </p:nvSpPr>
        <p:spPr>
          <a:xfrm>
            <a:off x="6335658" y="1390368"/>
            <a:ext cx="2104682" cy="21031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17" name="Google Shape;217;p43"/>
          <p:cNvSpPr txBox="1">
            <a:spLocks noGrp="1"/>
          </p:cNvSpPr>
          <p:nvPr>
            <p:ph type="body" idx="13"/>
          </p:nvPr>
        </p:nvSpPr>
        <p:spPr>
          <a:xfrm>
            <a:off x="8852533" y="3659742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43"/>
          <p:cNvSpPr txBox="1">
            <a:spLocks noGrp="1"/>
          </p:cNvSpPr>
          <p:nvPr>
            <p:ph type="body" idx="14"/>
          </p:nvPr>
        </p:nvSpPr>
        <p:spPr>
          <a:xfrm>
            <a:off x="8852533" y="3955192"/>
            <a:ext cx="2285892" cy="332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  <a:defRPr sz="11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9" name="Google Shape;219;p43"/>
          <p:cNvSpPr>
            <a:spLocks noGrp="1"/>
          </p:cNvSpPr>
          <p:nvPr>
            <p:ph type="pic" idx="15"/>
          </p:nvPr>
        </p:nvSpPr>
        <p:spPr>
          <a:xfrm>
            <a:off x="8959790" y="1390368"/>
            <a:ext cx="2104682" cy="2103120"/>
          </a:xfrm>
          <a:prstGeom prst="ellipse">
            <a:avLst/>
          </a:prstGeom>
          <a:noFill/>
          <a:ln>
            <a:noFill/>
          </a:ln>
        </p:spPr>
      </p:sp>
      <p:sp>
        <p:nvSpPr>
          <p:cNvPr id="220" name="Google Shape;220;p43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nimal Content Subheader">
  <p:cSld name="Minimal Content Subheader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44"/>
          <p:cNvSpPr txBox="1">
            <a:spLocks noGrp="1"/>
          </p:cNvSpPr>
          <p:nvPr>
            <p:ph type="ctrTitle"/>
          </p:nvPr>
        </p:nvSpPr>
        <p:spPr>
          <a:xfrm>
            <a:off x="485235" y="1048280"/>
            <a:ext cx="11077769" cy="136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44"/>
          <p:cNvSpPr txBox="1">
            <a:spLocks noGrp="1"/>
          </p:cNvSpPr>
          <p:nvPr>
            <p:ph type="body" idx="1"/>
          </p:nvPr>
        </p:nvSpPr>
        <p:spPr>
          <a:xfrm>
            <a:off x="485235" y="507998"/>
            <a:ext cx="4603750" cy="53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44"/>
          <p:cNvSpPr txBox="1">
            <a:spLocks noGrp="1"/>
          </p:cNvSpPr>
          <p:nvPr>
            <p:ph type="subTitle" idx="2"/>
          </p:nvPr>
        </p:nvSpPr>
        <p:spPr>
          <a:xfrm>
            <a:off x="485235" y="2649071"/>
            <a:ext cx="11077769" cy="316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7" name="Google Shape;227;p44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">
  <p:cSld name="1 Image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45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5668767" cy="1508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5"/>
          <p:cNvSpPr txBox="1">
            <a:spLocks noGrp="1"/>
          </p:cNvSpPr>
          <p:nvPr>
            <p:ph type="subTitle" idx="1"/>
          </p:nvPr>
        </p:nvSpPr>
        <p:spPr>
          <a:xfrm>
            <a:off x="485235" y="2649071"/>
            <a:ext cx="5668767" cy="316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33" name="Google Shape;233;p45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4" name="Google Shape;234;p45"/>
          <p:cNvSpPr>
            <a:spLocks noGrp="1"/>
          </p:cNvSpPr>
          <p:nvPr>
            <p:ph type="pic" idx="2"/>
          </p:nvPr>
        </p:nvSpPr>
        <p:spPr>
          <a:xfrm flipH="1">
            <a:off x="6801631" y="777082"/>
            <a:ext cx="5390367" cy="608689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image subheader">
  <p:cSld name="1 image subheader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6"/>
          <p:cNvSpPr txBox="1">
            <a:spLocks noGrp="1"/>
          </p:cNvSpPr>
          <p:nvPr>
            <p:ph type="ctrTitle"/>
          </p:nvPr>
        </p:nvSpPr>
        <p:spPr>
          <a:xfrm>
            <a:off x="485235" y="1048280"/>
            <a:ext cx="6067965" cy="136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6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0" name="Google Shape;240;p46"/>
          <p:cNvSpPr txBox="1">
            <a:spLocks noGrp="1"/>
          </p:cNvSpPr>
          <p:nvPr>
            <p:ph type="body" idx="1"/>
          </p:nvPr>
        </p:nvSpPr>
        <p:spPr>
          <a:xfrm>
            <a:off x="485235" y="507998"/>
            <a:ext cx="4603750" cy="53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1" name="Google Shape;241;p46"/>
          <p:cNvSpPr txBox="1">
            <a:spLocks noGrp="1"/>
          </p:cNvSpPr>
          <p:nvPr>
            <p:ph type="subTitle" idx="2"/>
          </p:nvPr>
        </p:nvSpPr>
        <p:spPr>
          <a:xfrm>
            <a:off x="485235" y="2649071"/>
            <a:ext cx="5668767" cy="316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2" name="Google Shape;242;p46"/>
          <p:cNvSpPr>
            <a:spLocks noGrp="1"/>
          </p:cNvSpPr>
          <p:nvPr>
            <p:ph type="pic" idx="3"/>
          </p:nvPr>
        </p:nvSpPr>
        <p:spPr>
          <a:xfrm flipH="1">
            <a:off x="6801631" y="777082"/>
            <a:ext cx="5390367" cy="6086890"/>
          </a:xfrm>
          <a:prstGeom prst="round1Rect">
            <a:avLst>
              <a:gd name="adj" fmla="val 5000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allout Box">
  <p:cSld name="1_Callout Box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7"/>
          <p:cNvSpPr/>
          <p:nvPr/>
        </p:nvSpPr>
        <p:spPr>
          <a:xfrm>
            <a:off x="6385026" y="0"/>
            <a:ext cx="5806975" cy="6858000"/>
          </a:xfrm>
          <a:custGeom>
            <a:avLst/>
            <a:gdLst/>
            <a:ahLst/>
            <a:cxnLst/>
            <a:rect l="l" t="t" r="r" b="b"/>
            <a:pathLst>
              <a:path w="5806975" h="6858000" extrusionOk="0">
                <a:moveTo>
                  <a:pt x="826347" y="0"/>
                </a:moveTo>
                <a:lnTo>
                  <a:pt x="5806975" y="0"/>
                </a:lnTo>
                <a:lnTo>
                  <a:pt x="5806975" y="6858000"/>
                </a:lnTo>
                <a:lnTo>
                  <a:pt x="826347" y="6858000"/>
                </a:lnTo>
                <a:lnTo>
                  <a:pt x="742868" y="6695010"/>
                </a:lnTo>
                <a:cubicBezTo>
                  <a:pt x="266793" y="5706993"/>
                  <a:pt x="0" y="4599153"/>
                  <a:pt x="0" y="3429000"/>
                </a:cubicBezTo>
                <a:cubicBezTo>
                  <a:pt x="0" y="2258847"/>
                  <a:pt x="266793" y="1151007"/>
                  <a:pt x="742868" y="162990"/>
                </a:cubicBezTo>
                <a:lnTo>
                  <a:pt x="82634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47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5668767" cy="1508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7"/>
          <p:cNvSpPr txBox="1">
            <a:spLocks noGrp="1"/>
          </p:cNvSpPr>
          <p:nvPr>
            <p:ph type="subTitle" idx="1"/>
          </p:nvPr>
        </p:nvSpPr>
        <p:spPr>
          <a:xfrm>
            <a:off x="485235" y="2389579"/>
            <a:ext cx="5668767" cy="3160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9" name="Google Shape;249;p47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0" name="Google Shape;250;p47"/>
          <p:cNvSpPr txBox="1">
            <a:spLocks noGrp="1"/>
          </p:cNvSpPr>
          <p:nvPr>
            <p:ph type="body" idx="2"/>
          </p:nvPr>
        </p:nvSpPr>
        <p:spPr>
          <a:xfrm>
            <a:off x="6906869" y="2249835"/>
            <a:ext cx="4260803" cy="610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47"/>
          <p:cNvSpPr txBox="1">
            <a:spLocks noGrp="1"/>
          </p:cNvSpPr>
          <p:nvPr>
            <p:ph type="body" idx="3"/>
          </p:nvPr>
        </p:nvSpPr>
        <p:spPr>
          <a:xfrm>
            <a:off x="6906869" y="2835561"/>
            <a:ext cx="4260803" cy="312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1pPr>
            <a:lvl2pPr marL="914400" lvl="1" indent="-3175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st 4">
  <p:cSld name="List 4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48"/>
          <p:cNvSpPr txBox="1">
            <a:spLocks noGrp="1"/>
          </p:cNvSpPr>
          <p:nvPr>
            <p:ph type="ctrTitle"/>
          </p:nvPr>
        </p:nvSpPr>
        <p:spPr>
          <a:xfrm>
            <a:off x="485235" y="777082"/>
            <a:ext cx="9026900" cy="76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48"/>
          <p:cNvSpPr/>
          <p:nvPr/>
        </p:nvSpPr>
        <p:spPr>
          <a:xfrm>
            <a:off x="485234" y="2150262"/>
            <a:ext cx="1288147" cy="12881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48"/>
          <p:cNvSpPr txBox="1"/>
          <p:nvPr/>
        </p:nvSpPr>
        <p:spPr>
          <a:xfrm>
            <a:off x="612915" y="2423609"/>
            <a:ext cx="1032784" cy="83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 Slab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01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48"/>
          <p:cNvSpPr/>
          <p:nvPr/>
        </p:nvSpPr>
        <p:spPr>
          <a:xfrm>
            <a:off x="485234" y="3859792"/>
            <a:ext cx="1288147" cy="12881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8"/>
          <p:cNvSpPr txBox="1"/>
          <p:nvPr/>
        </p:nvSpPr>
        <p:spPr>
          <a:xfrm>
            <a:off x="612915" y="4133139"/>
            <a:ext cx="1032784" cy="83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 Slab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02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48"/>
          <p:cNvSpPr/>
          <p:nvPr/>
        </p:nvSpPr>
        <p:spPr>
          <a:xfrm>
            <a:off x="6077651" y="2150262"/>
            <a:ext cx="1288147" cy="12881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48"/>
          <p:cNvSpPr txBox="1"/>
          <p:nvPr/>
        </p:nvSpPr>
        <p:spPr>
          <a:xfrm>
            <a:off x="6205332" y="2423609"/>
            <a:ext cx="1032784" cy="83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 Slab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03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8"/>
          <p:cNvSpPr/>
          <p:nvPr/>
        </p:nvSpPr>
        <p:spPr>
          <a:xfrm>
            <a:off x="6077651" y="3859792"/>
            <a:ext cx="1288147" cy="12881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48"/>
          <p:cNvSpPr txBox="1"/>
          <p:nvPr/>
        </p:nvSpPr>
        <p:spPr>
          <a:xfrm>
            <a:off x="6205332" y="4133139"/>
            <a:ext cx="1032784" cy="8302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Roboto Slab"/>
              <a:buNone/>
            </a:pPr>
            <a:r>
              <a:rPr lang="en-US" sz="40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rPr>
              <a:t>04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48"/>
          <p:cNvSpPr txBox="1">
            <a:spLocks noGrp="1"/>
          </p:cNvSpPr>
          <p:nvPr>
            <p:ph type="body" idx="1"/>
          </p:nvPr>
        </p:nvSpPr>
        <p:spPr>
          <a:xfrm>
            <a:off x="1971714" y="2150262"/>
            <a:ext cx="3720799" cy="1241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5" name="Google Shape;265;p48"/>
          <p:cNvSpPr txBox="1">
            <a:spLocks noGrp="1"/>
          </p:cNvSpPr>
          <p:nvPr>
            <p:ph type="body" idx="2"/>
          </p:nvPr>
        </p:nvSpPr>
        <p:spPr>
          <a:xfrm>
            <a:off x="1971714" y="3859792"/>
            <a:ext cx="3720799" cy="1241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6" name="Google Shape;266;p48"/>
          <p:cNvSpPr txBox="1">
            <a:spLocks noGrp="1"/>
          </p:cNvSpPr>
          <p:nvPr>
            <p:ph type="body" idx="3"/>
          </p:nvPr>
        </p:nvSpPr>
        <p:spPr>
          <a:xfrm>
            <a:off x="7564131" y="2150262"/>
            <a:ext cx="3720799" cy="1241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7" name="Google Shape;267;p48"/>
          <p:cNvSpPr txBox="1">
            <a:spLocks noGrp="1"/>
          </p:cNvSpPr>
          <p:nvPr>
            <p:ph type="body" idx="4"/>
          </p:nvPr>
        </p:nvSpPr>
        <p:spPr>
          <a:xfrm>
            <a:off x="7564131" y="3889983"/>
            <a:ext cx="3720799" cy="1241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8" name="Google Shape;268;p48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lide Bullets">
  <p:cSld name="Split slide Bullets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9"/>
          <p:cNvSpPr/>
          <p:nvPr/>
        </p:nvSpPr>
        <p:spPr>
          <a:xfrm>
            <a:off x="0" y="0"/>
            <a:ext cx="5129642" cy="6858000"/>
          </a:xfrm>
          <a:custGeom>
            <a:avLst/>
            <a:gdLst/>
            <a:ahLst/>
            <a:cxnLst/>
            <a:rect l="l" t="t" r="r" b="b"/>
            <a:pathLst>
              <a:path w="5129642" h="6858000" extrusionOk="0">
                <a:moveTo>
                  <a:pt x="0" y="0"/>
                </a:moveTo>
                <a:lnTo>
                  <a:pt x="4303295" y="0"/>
                </a:lnTo>
                <a:lnTo>
                  <a:pt x="4386774" y="162990"/>
                </a:lnTo>
                <a:cubicBezTo>
                  <a:pt x="4862849" y="1151007"/>
                  <a:pt x="5129642" y="2258847"/>
                  <a:pt x="5129642" y="3429000"/>
                </a:cubicBezTo>
                <a:cubicBezTo>
                  <a:pt x="5129642" y="4599153"/>
                  <a:pt x="4862849" y="5706993"/>
                  <a:pt x="4386774" y="6695010"/>
                </a:cubicBezTo>
                <a:lnTo>
                  <a:pt x="43032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49"/>
          <p:cNvSpPr/>
          <p:nvPr/>
        </p:nvSpPr>
        <p:spPr>
          <a:xfrm>
            <a:off x="5688106" y="899060"/>
            <a:ext cx="1196788" cy="119678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49"/>
          <p:cNvSpPr txBox="1">
            <a:spLocks noGrp="1"/>
          </p:cNvSpPr>
          <p:nvPr>
            <p:ph type="ctrTitle"/>
          </p:nvPr>
        </p:nvSpPr>
        <p:spPr>
          <a:xfrm>
            <a:off x="485235" y="708909"/>
            <a:ext cx="3731165" cy="2186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49"/>
          <p:cNvSpPr txBox="1">
            <a:spLocks noGrp="1"/>
          </p:cNvSpPr>
          <p:nvPr>
            <p:ph type="subTitle" idx="1"/>
          </p:nvPr>
        </p:nvSpPr>
        <p:spPr>
          <a:xfrm>
            <a:off x="485235" y="2932867"/>
            <a:ext cx="3731165" cy="1633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4" name="Google Shape;274;p49"/>
          <p:cNvSpPr txBox="1">
            <a:spLocks noGrp="1"/>
          </p:cNvSpPr>
          <p:nvPr>
            <p:ph type="body" idx="2"/>
          </p:nvPr>
        </p:nvSpPr>
        <p:spPr>
          <a:xfrm>
            <a:off x="5573713" y="2326104"/>
            <a:ext cx="5178425" cy="31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Roboto Slab"/>
                <a:ea typeface="Roboto Slab"/>
                <a:cs typeface="Roboto Slab"/>
                <a:sym typeface="Roboto Slab"/>
              </a:defRPr>
            </a:lvl1pPr>
            <a:lvl2pPr marL="914400" lvl="1" indent="-3302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2pPr>
            <a:lvl3pPr marL="1371600" lvl="2" indent="-330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75" name="Google Shape;275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9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with 4 images">
  <p:cSld name="Split with 4 images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0"/>
          <p:cNvSpPr/>
          <p:nvPr/>
        </p:nvSpPr>
        <p:spPr>
          <a:xfrm>
            <a:off x="0" y="0"/>
            <a:ext cx="5129642" cy="6858000"/>
          </a:xfrm>
          <a:custGeom>
            <a:avLst/>
            <a:gdLst/>
            <a:ahLst/>
            <a:cxnLst/>
            <a:rect l="l" t="t" r="r" b="b"/>
            <a:pathLst>
              <a:path w="5129642" h="6858000" extrusionOk="0">
                <a:moveTo>
                  <a:pt x="0" y="0"/>
                </a:moveTo>
                <a:lnTo>
                  <a:pt x="4303295" y="0"/>
                </a:lnTo>
                <a:lnTo>
                  <a:pt x="4386774" y="162990"/>
                </a:lnTo>
                <a:cubicBezTo>
                  <a:pt x="4862849" y="1151007"/>
                  <a:pt x="5129642" y="2258847"/>
                  <a:pt x="5129642" y="3429000"/>
                </a:cubicBezTo>
                <a:cubicBezTo>
                  <a:pt x="5129642" y="4599153"/>
                  <a:pt x="4862849" y="5706993"/>
                  <a:pt x="4386774" y="6695010"/>
                </a:cubicBezTo>
                <a:lnTo>
                  <a:pt x="43032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50"/>
          <p:cNvSpPr>
            <a:spLocks noGrp="1"/>
          </p:cNvSpPr>
          <p:nvPr>
            <p:ph type="pic" idx="2"/>
          </p:nvPr>
        </p:nvSpPr>
        <p:spPr>
          <a:xfrm>
            <a:off x="5404079" y="1258784"/>
            <a:ext cx="3075892" cy="202059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81" name="Google Shape;281;p50"/>
          <p:cNvSpPr>
            <a:spLocks noGrp="1"/>
          </p:cNvSpPr>
          <p:nvPr>
            <p:ph type="pic" idx="3"/>
          </p:nvPr>
        </p:nvSpPr>
        <p:spPr>
          <a:xfrm>
            <a:off x="8599183" y="1258784"/>
            <a:ext cx="3075892" cy="202059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282" name="Google Shape;282;p50"/>
          <p:cNvGrpSpPr/>
          <p:nvPr/>
        </p:nvGrpSpPr>
        <p:grpSpPr>
          <a:xfrm>
            <a:off x="5404079" y="708909"/>
            <a:ext cx="435643" cy="435643"/>
            <a:chOff x="5404079" y="579288"/>
            <a:chExt cx="435643" cy="435643"/>
          </a:xfrm>
        </p:grpSpPr>
        <p:sp>
          <p:nvSpPr>
            <p:cNvPr id="283" name="Google Shape;283;p50"/>
            <p:cNvSpPr/>
            <p:nvPr/>
          </p:nvSpPr>
          <p:spPr>
            <a:xfrm>
              <a:off x="5404079" y="579288"/>
              <a:ext cx="435643" cy="4356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50"/>
            <p:cNvSpPr txBox="1"/>
            <p:nvPr/>
          </p:nvSpPr>
          <p:spPr>
            <a:xfrm>
              <a:off x="5404079" y="610164"/>
              <a:ext cx="435643" cy="3944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 Slab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01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5" name="Google Shape;285;p50"/>
          <p:cNvGrpSpPr/>
          <p:nvPr/>
        </p:nvGrpSpPr>
        <p:grpSpPr>
          <a:xfrm>
            <a:off x="8454383" y="708909"/>
            <a:ext cx="725244" cy="435643"/>
            <a:chOff x="5259279" y="579288"/>
            <a:chExt cx="725244" cy="435643"/>
          </a:xfrm>
        </p:grpSpPr>
        <p:sp>
          <p:nvSpPr>
            <p:cNvPr id="286" name="Google Shape;286;p50"/>
            <p:cNvSpPr/>
            <p:nvPr/>
          </p:nvSpPr>
          <p:spPr>
            <a:xfrm>
              <a:off x="5404079" y="579288"/>
              <a:ext cx="435643" cy="4356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50"/>
            <p:cNvSpPr txBox="1"/>
            <p:nvPr/>
          </p:nvSpPr>
          <p:spPr>
            <a:xfrm>
              <a:off x="5259279" y="610164"/>
              <a:ext cx="725244" cy="3944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 Slab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02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8" name="Google Shape;288;p50"/>
          <p:cNvSpPr>
            <a:spLocks noGrp="1"/>
          </p:cNvSpPr>
          <p:nvPr>
            <p:ph type="pic" idx="4"/>
          </p:nvPr>
        </p:nvSpPr>
        <p:spPr>
          <a:xfrm>
            <a:off x="5404079" y="4050352"/>
            <a:ext cx="3075892" cy="202059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89" name="Google Shape;289;p50"/>
          <p:cNvSpPr>
            <a:spLocks noGrp="1"/>
          </p:cNvSpPr>
          <p:nvPr>
            <p:ph type="pic" idx="5"/>
          </p:nvPr>
        </p:nvSpPr>
        <p:spPr>
          <a:xfrm>
            <a:off x="8599183" y="4050352"/>
            <a:ext cx="3075892" cy="202059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290" name="Google Shape;290;p50"/>
          <p:cNvGrpSpPr/>
          <p:nvPr/>
        </p:nvGrpSpPr>
        <p:grpSpPr>
          <a:xfrm>
            <a:off x="5258637" y="3500477"/>
            <a:ext cx="726528" cy="435643"/>
            <a:chOff x="5258637" y="579288"/>
            <a:chExt cx="726528" cy="435643"/>
          </a:xfrm>
        </p:grpSpPr>
        <p:sp>
          <p:nvSpPr>
            <p:cNvPr id="291" name="Google Shape;291;p50"/>
            <p:cNvSpPr/>
            <p:nvPr/>
          </p:nvSpPr>
          <p:spPr>
            <a:xfrm>
              <a:off x="5404079" y="579288"/>
              <a:ext cx="435643" cy="4356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50"/>
            <p:cNvSpPr txBox="1"/>
            <p:nvPr/>
          </p:nvSpPr>
          <p:spPr>
            <a:xfrm>
              <a:off x="5258637" y="610164"/>
              <a:ext cx="726528" cy="3944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 Slab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03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3" name="Google Shape;293;p50"/>
          <p:cNvGrpSpPr/>
          <p:nvPr/>
        </p:nvGrpSpPr>
        <p:grpSpPr>
          <a:xfrm>
            <a:off x="8454382" y="3500477"/>
            <a:ext cx="725246" cy="435643"/>
            <a:chOff x="5259278" y="579288"/>
            <a:chExt cx="725246" cy="435643"/>
          </a:xfrm>
        </p:grpSpPr>
        <p:sp>
          <p:nvSpPr>
            <p:cNvPr id="294" name="Google Shape;294;p50"/>
            <p:cNvSpPr/>
            <p:nvPr/>
          </p:nvSpPr>
          <p:spPr>
            <a:xfrm>
              <a:off x="5404079" y="579288"/>
              <a:ext cx="435643" cy="4356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50"/>
            <p:cNvSpPr txBox="1"/>
            <p:nvPr/>
          </p:nvSpPr>
          <p:spPr>
            <a:xfrm>
              <a:off x="5259278" y="610164"/>
              <a:ext cx="725246" cy="3944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Roboto Slab"/>
                <a:buNone/>
              </a:pPr>
              <a:r>
                <a:rPr lang="en-US" sz="1800" b="0" i="0" u="none" strike="noStrike" cap="none">
                  <a:solidFill>
                    <a:schemeClr val="lt1"/>
                  </a:solidFill>
                  <a:latin typeface="Roboto Slab"/>
                  <a:ea typeface="Roboto Slab"/>
                  <a:cs typeface="Roboto Slab"/>
                  <a:sym typeface="Roboto Slab"/>
                </a:rPr>
                <a:t>04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50"/>
          <p:cNvSpPr txBox="1">
            <a:spLocks noGrp="1"/>
          </p:cNvSpPr>
          <p:nvPr>
            <p:ph type="ctrTitle"/>
          </p:nvPr>
        </p:nvSpPr>
        <p:spPr>
          <a:xfrm>
            <a:off x="485235" y="708909"/>
            <a:ext cx="3731165" cy="2186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50"/>
          <p:cNvSpPr txBox="1">
            <a:spLocks noGrp="1"/>
          </p:cNvSpPr>
          <p:nvPr>
            <p:ph type="subTitle" idx="1"/>
          </p:nvPr>
        </p:nvSpPr>
        <p:spPr>
          <a:xfrm>
            <a:off x="485235" y="2932867"/>
            <a:ext cx="3731165" cy="1633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 b="0" i="0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298" name="Google Shape;298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50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Roboto Slab SemiBold"/>
                <a:ea typeface="Roboto Slab SemiBold"/>
                <a:cs typeface="Roboto Slab SemiBold"/>
                <a:sym typeface="Roboto Slab SemiBol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ส่วนหัวของส่วน">
  <p:cSld name="33_ส่วนหัวของส่วน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header slide with graphic">
  <p:cSld name="1_Subheader slide with graphic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521" y="6208978"/>
            <a:ext cx="277850" cy="28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7394" y="6185174"/>
            <a:ext cx="562212" cy="302123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53"/>
          <p:cNvSpPr txBox="1">
            <a:spLocks noGrp="1"/>
          </p:cNvSpPr>
          <p:nvPr>
            <p:ph type="ctrTitle"/>
          </p:nvPr>
        </p:nvSpPr>
        <p:spPr>
          <a:xfrm>
            <a:off x="485235" y="1048280"/>
            <a:ext cx="10226308" cy="77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  <a:defRPr sz="4800" b="0" i="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53"/>
          <p:cNvSpPr txBox="1">
            <a:spLocks noGrp="1"/>
          </p:cNvSpPr>
          <p:nvPr>
            <p:ph type="body" idx="1"/>
          </p:nvPr>
        </p:nvSpPr>
        <p:spPr>
          <a:xfrm>
            <a:off x="485235" y="507998"/>
            <a:ext cx="4603750" cy="537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53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Roboto Slab"/>
              <a:buNone/>
              <a:defRPr sz="1200" b="1" i="0" u="none" strike="noStrike" cap="none">
                <a:solidFill>
                  <a:srgbClr val="888888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09" name="Google Shape;309;p53"/>
          <p:cNvCxnSpPr/>
          <p:nvPr/>
        </p:nvCxnSpPr>
        <p:spPr>
          <a:xfrm>
            <a:off x="11179936" y="6250703"/>
            <a:ext cx="0" cy="206076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oboto Slab"/>
              <a:buNone/>
              <a:defRPr sz="44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  <p:sldLayoutId id="2147483661" r:id="rId19"/>
    <p:sldLayoutId id="2147483662" r:id="rId20"/>
    <p:sldLayoutId id="2147483663" r:id="rId21"/>
    <p:sldLayoutId id="2147483664" r:id="rId22"/>
    <p:sldLayoutId id="2147483665" r:id="rId23"/>
    <p:sldLayoutId id="2147483666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72" r:id="rId30"/>
    <p:sldLayoutId id="2147483673" r:id="rId31"/>
    <p:sldLayoutId id="2147483674" r:id="rId32"/>
    <p:sldLayoutId id="2147483675" r:id="rId33"/>
    <p:sldLayoutId id="2147483676" r:id="rId34"/>
    <p:sldLayoutId id="2147483677" r:id="rId35"/>
    <p:sldLayoutId id="2147483678" r:id="rId36"/>
    <p:sldLayoutId id="2147483679" r:id="rId37"/>
    <p:sldLayoutId id="2147483680" r:id="rId38"/>
    <p:sldLayoutId id="2147483681" r:id="rId3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"/>
          <p:cNvSpPr/>
          <p:nvPr/>
        </p:nvSpPr>
        <p:spPr>
          <a:xfrm>
            <a:off x="433953" y="4160520"/>
            <a:ext cx="11282766" cy="237744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0233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"/>
          <p:cNvSpPr txBox="1">
            <a:spLocks noGrp="1"/>
          </p:cNvSpPr>
          <p:nvPr>
            <p:ph type="ctrTitle"/>
          </p:nvPr>
        </p:nvSpPr>
        <p:spPr>
          <a:xfrm>
            <a:off x="3726519" y="4434752"/>
            <a:ext cx="7990200" cy="195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100"/>
              <a:buFont typeface="Calibri"/>
              <a:buNone/>
            </a:pPr>
            <a: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Practitioners and Priorities</a:t>
            </a:r>
            <a:br>
              <a:rPr lang="en-US" sz="3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Perspectives on the Secretary’s Priorities from  the Field</a:t>
            </a:r>
            <a:br>
              <a:rPr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n-US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Episode 1</a:t>
            </a:r>
            <a:endParaRPr sz="2400"/>
          </a:p>
        </p:txBody>
      </p:sp>
      <p:sp>
        <p:nvSpPr>
          <p:cNvPr id="317" name="Google Shape;317;p1"/>
          <p:cNvSpPr txBox="1">
            <a:spLocks noGrp="1"/>
          </p:cNvSpPr>
          <p:nvPr>
            <p:ph type="subTitle" idx="2"/>
          </p:nvPr>
        </p:nvSpPr>
        <p:spPr>
          <a:xfrm>
            <a:off x="685809" y="4462228"/>
            <a:ext cx="2892986" cy="1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None/>
            </a:pPr>
            <a:r>
              <a:rPr lang="en-US" sz="1300" b="1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2023 EED Annual Grantee Summit</a:t>
            </a:r>
            <a:endParaRPr/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300"/>
              <a:buNone/>
            </a:pPr>
            <a:r>
              <a:rPr lang="en-US" sz="1300" b="1" i="1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Raising the Bar: Transforming Education Through Equity in Action</a:t>
            </a:r>
            <a:endParaRPr sz="1300" b="1" i="1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300"/>
              <a:buNone/>
            </a:pPr>
            <a:r>
              <a:rPr lang="en-US" sz="1300" b="1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June 8, 2023</a:t>
            </a:r>
            <a:endParaRPr sz="13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Google Shape;318;p1" descr="Graphical user interfa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0462" y="463916"/>
            <a:ext cx="5909748" cy="3424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g1e38ddf34cf_2_10"/>
          <p:cNvPicPr preferRelativeResize="0"/>
          <p:nvPr/>
        </p:nvPicPr>
        <p:blipFill rotWithShape="1">
          <a:blip r:embed="rId3">
            <a:alphaModFix/>
          </a:blip>
          <a:srcRect l="14914" r="20465"/>
          <a:stretch/>
        </p:blipFill>
        <p:spPr>
          <a:xfrm>
            <a:off x="4273875" y="-25327"/>
            <a:ext cx="7918125" cy="6883201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g1e38ddf34cf_2_10"/>
          <p:cNvSpPr txBox="1">
            <a:spLocks noGrp="1"/>
          </p:cNvSpPr>
          <p:nvPr>
            <p:ph type="ctrTitle"/>
          </p:nvPr>
        </p:nvSpPr>
        <p:spPr>
          <a:xfrm>
            <a:off x="248175" y="2953905"/>
            <a:ext cx="4025700" cy="10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</a:pPr>
            <a:r>
              <a:rPr lang="en-US" sz="4700" b="1">
                <a:solidFill>
                  <a:schemeClr val="lt1"/>
                </a:solidFill>
              </a:rPr>
              <a:t>WELCOME</a:t>
            </a:r>
            <a:endParaRPr sz="4700" b="1">
              <a:solidFill>
                <a:schemeClr val="lt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6D7465B-64F7-31B0-0AA2-33A37A262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3305" y="2396491"/>
            <a:ext cx="2291167" cy="22835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844F684-2E96-6830-BEAC-84397B522EB6}"/>
              </a:ext>
            </a:extLst>
          </p:cNvPr>
          <p:cNvSpPr txBox="1"/>
          <p:nvPr/>
        </p:nvSpPr>
        <p:spPr>
          <a:xfrm>
            <a:off x="6907078" y="4814807"/>
            <a:ext cx="3208149" cy="3231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500">
                <a:solidFill>
                  <a:schemeClr val="bg1"/>
                </a:solidFill>
                <a:latin typeface="Roboto Slab"/>
                <a:ea typeface="Roboto Slab"/>
                <a:cs typeface="Roboto Slab"/>
              </a:rPr>
              <a:t>Dr. Marina Badillo-Diaz, LCSW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4999E5-CF34-FA50-7B2B-576FCA9E535B}"/>
              </a:ext>
            </a:extLst>
          </p:cNvPr>
          <p:cNvSpPr txBox="1"/>
          <p:nvPr/>
        </p:nvSpPr>
        <p:spPr>
          <a:xfrm>
            <a:off x="7113722" y="5189349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>
                <a:solidFill>
                  <a:schemeClr val="tx1"/>
                </a:solidFill>
                <a:latin typeface="Poppins"/>
                <a:cs typeface="Poppins"/>
              </a:rPr>
              <a:t>Schools Ambassador Fellow </a:t>
            </a:r>
          </a:p>
        </p:txBody>
      </p:sp>
    </p:spTree>
    <p:extLst>
      <p:ext uri="{BB962C8B-B14F-4D97-AF65-F5344CB8AC3E}">
        <p14:creationId xmlns:p14="http://schemas.microsoft.com/office/powerpoint/2010/main" val="3648920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"/>
          <p:cNvSpPr txBox="1">
            <a:spLocks noGrp="1"/>
          </p:cNvSpPr>
          <p:nvPr>
            <p:ph type="body" idx="1"/>
          </p:nvPr>
        </p:nvSpPr>
        <p:spPr>
          <a:xfrm>
            <a:off x="461253" y="3818448"/>
            <a:ext cx="22860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1" dirty="0"/>
              <a:t>Angela Brown</a:t>
            </a:r>
            <a:endParaRPr b="1" dirty="0"/>
          </a:p>
        </p:txBody>
      </p:sp>
      <p:sp>
        <p:nvSpPr>
          <p:cNvPr id="324" name="Google Shape;324;p2"/>
          <p:cNvSpPr txBox="1">
            <a:spLocks noGrp="1"/>
          </p:cNvSpPr>
          <p:nvPr>
            <p:ph type="body" idx="2"/>
          </p:nvPr>
        </p:nvSpPr>
        <p:spPr>
          <a:xfrm>
            <a:off x="304801" y="4113897"/>
            <a:ext cx="2981289" cy="345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</a:pPr>
            <a:r>
              <a:rPr lang="en-US" dirty="0"/>
              <a:t>Director of Coaching &amp; Instruction</a:t>
            </a:r>
            <a:endParaRPr dirty="0"/>
          </a:p>
        </p:txBody>
      </p:sp>
      <p:sp>
        <p:nvSpPr>
          <p:cNvPr id="325" name="Google Shape;325;p2"/>
          <p:cNvSpPr txBox="1">
            <a:spLocks noGrp="1"/>
          </p:cNvSpPr>
          <p:nvPr>
            <p:ph type="body" idx="3"/>
          </p:nvPr>
        </p:nvSpPr>
        <p:spPr>
          <a:xfrm>
            <a:off x="3513027" y="3831382"/>
            <a:ext cx="23625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1" dirty="0"/>
              <a:t>Sydney Chaffee</a:t>
            </a:r>
            <a:endParaRPr b="1" dirty="0"/>
          </a:p>
        </p:txBody>
      </p:sp>
      <p:sp>
        <p:nvSpPr>
          <p:cNvPr id="326" name="Google Shape;326;p2"/>
          <p:cNvSpPr txBox="1">
            <a:spLocks noGrp="1"/>
          </p:cNvSpPr>
          <p:nvPr>
            <p:ph type="body" idx="4"/>
          </p:nvPr>
        </p:nvSpPr>
        <p:spPr>
          <a:xfrm>
            <a:off x="3513027" y="4126832"/>
            <a:ext cx="23625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/>
            <a:r>
              <a:rPr lang="en-US" dirty="0"/>
              <a:t>Humanities Teacher</a:t>
            </a:r>
            <a:endParaRPr dirty="0"/>
          </a:p>
        </p:txBody>
      </p:sp>
      <p:sp>
        <p:nvSpPr>
          <p:cNvPr id="327" name="Google Shape;327;p2"/>
          <p:cNvSpPr txBox="1">
            <a:spLocks noGrp="1"/>
          </p:cNvSpPr>
          <p:nvPr>
            <p:ph type="body" idx="5"/>
          </p:nvPr>
        </p:nvSpPr>
        <p:spPr>
          <a:xfrm>
            <a:off x="6557965" y="3831382"/>
            <a:ext cx="22905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1" dirty="0"/>
              <a:t>Darcy </a:t>
            </a:r>
            <a:r>
              <a:rPr lang="en-US" b="1" dirty="0" err="1"/>
              <a:t>Pietryka</a:t>
            </a:r>
            <a:r>
              <a:rPr lang="en-US" b="1" dirty="0"/>
              <a:t> </a:t>
            </a:r>
            <a:endParaRPr b="1" dirty="0"/>
          </a:p>
        </p:txBody>
      </p:sp>
      <p:sp>
        <p:nvSpPr>
          <p:cNvPr id="328" name="Google Shape;328;p2"/>
          <p:cNvSpPr txBox="1">
            <a:spLocks noGrp="1"/>
          </p:cNvSpPr>
          <p:nvPr>
            <p:ph type="body" idx="6"/>
          </p:nvPr>
        </p:nvSpPr>
        <p:spPr>
          <a:xfrm>
            <a:off x="6557965" y="4126832"/>
            <a:ext cx="22905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</a:pPr>
            <a:r>
              <a:rPr lang="en-US"/>
              <a:t>Principal Research Associate</a:t>
            </a:r>
            <a:endParaRPr/>
          </a:p>
        </p:txBody>
      </p:sp>
      <p:pic>
        <p:nvPicPr>
          <p:cNvPr id="329" name="Google Shape;329;p2"/>
          <p:cNvPicPr preferRelativeResize="0">
            <a:picLocks noGrp="1"/>
          </p:cNvPicPr>
          <p:nvPr>
            <p:ph type="pic" idx="7"/>
          </p:nvPr>
        </p:nvPicPr>
        <p:blipFill rotWithShape="1">
          <a:blip r:embed="rId3">
            <a:alphaModFix/>
          </a:blip>
          <a:srcRect t="10031" b="10031"/>
          <a:stretch/>
        </p:blipFill>
        <p:spPr>
          <a:xfrm>
            <a:off x="550955" y="1604030"/>
            <a:ext cx="2196300" cy="21945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t="-9890" b="-40241"/>
            </a:stretch>
          </a:blipFill>
          <a:ln>
            <a:noFill/>
          </a:ln>
        </p:spPr>
      </p:pic>
      <p:pic>
        <p:nvPicPr>
          <p:cNvPr id="330" name="Google Shape;330;p2"/>
          <p:cNvPicPr preferRelativeResize="0">
            <a:picLocks noGrp="1"/>
          </p:cNvPicPr>
          <p:nvPr>
            <p:ph type="pic" idx="8"/>
          </p:nvPr>
        </p:nvPicPr>
        <p:blipFill rotWithShape="1">
          <a:blip r:embed="rId5">
            <a:alphaModFix/>
          </a:blip>
          <a:srcRect t="16692" b="16693"/>
          <a:stretch/>
        </p:blipFill>
        <p:spPr>
          <a:xfrm>
            <a:off x="3596129" y="1579080"/>
            <a:ext cx="2196300" cy="2194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31" name="Google Shape;331;p2"/>
          <p:cNvPicPr preferRelativeResize="0">
            <a:picLocks noGrp="1"/>
          </p:cNvPicPr>
          <p:nvPr>
            <p:ph type="pic" idx="9"/>
          </p:nvPr>
        </p:nvPicPr>
        <p:blipFill rotWithShape="1">
          <a:blip r:embed="rId6">
            <a:alphaModFix/>
          </a:blip>
          <a:srcRect t="12529" b="12529"/>
          <a:stretch/>
        </p:blipFill>
        <p:spPr>
          <a:xfrm>
            <a:off x="6563503" y="1527830"/>
            <a:ext cx="2196300" cy="21945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2" name="Google Shape;332;p2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333" name="Google Shape;333;p2"/>
          <p:cNvSpPr txBox="1"/>
          <p:nvPr/>
        </p:nvSpPr>
        <p:spPr>
          <a:xfrm>
            <a:off x="767442" y="364670"/>
            <a:ext cx="9127800" cy="7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lang="en-US" sz="4050" dirty="0">
                <a:solidFill>
                  <a:schemeClr val="dk1"/>
                </a:solidFill>
                <a:latin typeface="Roboto Slab SemiBold"/>
              </a:rPr>
              <a:t>Discussion Panel</a:t>
            </a:r>
            <a:endParaRPr sz="1400" b="0" i="0" u="none" strike="noStrike" cap="none" dirty="0">
              <a:solidFill>
                <a:schemeClr val="dk1"/>
              </a:solidFill>
              <a:latin typeface="Roboto Slab SemiBold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"/>
          <p:cNvSpPr txBox="1">
            <a:spLocks noGrp="1"/>
          </p:cNvSpPr>
          <p:nvPr>
            <p:ph type="body" idx="3"/>
          </p:nvPr>
        </p:nvSpPr>
        <p:spPr>
          <a:xfrm>
            <a:off x="9380202" y="3831382"/>
            <a:ext cx="23625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US" b="1" dirty="0" err="1"/>
              <a:t>Oniel</a:t>
            </a:r>
            <a:r>
              <a:rPr lang="en-US" b="1" dirty="0"/>
              <a:t> Rodriguez</a:t>
            </a:r>
            <a:endParaRPr b="1" dirty="0"/>
          </a:p>
        </p:txBody>
      </p:sp>
      <p:sp>
        <p:nvSpPr>
          <p:cNvPr id="335" name="Google Shape;335;p2"/>
          <p:cNvSpPr txBox="1">
            <a:spLocks noGrp="1"/>
          </p:cNvSpPr>
          <p:nvPr>
            <p:ph type="body" idx="4"/>
          </p:nvPr>
        </p:nvSpPr>
        <p:spPr>
          <a:xfrm>
            <a:off x="9380202" y="4126832"/>
            <a:ext cx="2362500" cy="3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/>
            <a:r>
              <a:rPr lang="en-US" dirty="0"/>
              <a:t>Social Studies Teacher</a:t>
            </a:r>
            <a:endParaRPr dirty="0"/>
          </a:p>
        </p:txBody>
      </p:sp>
      <p:pic>
        <p:nvPicPr>
          <p:cNvPr id="336" name="Google Shape;336;p2"/>
          <p:cNvPicPr preferRelativeResize="0">
            <a:picLocks noGrp="1"/>
          </p:cNvPicPr>
          <p:nvPr>
            <p:ph type="pic" idx="8"/>
          </p:nvPr>
        </p:nvPicPr>
        <p:blipFill rotWithShape="1">
          <a:blip r:embed="rId7">
            <a:alphaModFix/>
          </a:blip>
          <a:srcRect t="39" b="39"/>
          <a:stretch/>
        </p:blipFill>
        <p:spPr>
          <a:xfrm>
            <a:off x="9447779" y="1579080"/>
            <a:ext cx="2196300" cy="2194500"/>
          </a:xfrm>
          <a:prstGeom prst="ellipse">
            <a:avLst/>
          </a:prstGeom>
          <a:blipFill rotWithShape="1">
            <a:blip r:embed="rId8">
              <a:alphaModFix/>
            </a:blip>
            <a:stretch>
              <a:fillRect t="-9895" b="-40241"/>
            </a:stretch>
          </a:blipFill>
          <a:ln>
            <a:noFill/>
          </a:ln>
        </p:spPr>
      </p:pic>
      <p:sp>
        <p:nvSpPr>
          <p:cNvPr id="337" name="Google Shape;337;p2"/>
          <p:cNvSpPr txBox="1">
            <a:spLocks noGrp="1"/>
          </p:cNvSpPr>
          <p:nvPr>
            <p:ph type="body" idx="4"/>
          </p:nvPr>
        </p:nvSpPr>
        <p:spPr>
          <a:xfrm>
            <a:off x="467850" y="4488731"/>
            <a:ext cx="2362500" cy="8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</a:pPr>
            <a:r>
              <a:rPr lang="en-US" dirty="0">
                <a:solidFill>
                  <a:schemeClr val="tx1"/>
                </a:solidFill>
              </a:rPr>
              <a:t>Broward County Schools</a:t>
            </a:r>
            <a:endParaRPr dirty="0">
              <a:solidFill>
                <a:schemeClr val="tx1"/>
              </a:solidFill>
            </a:endParaRPr>
          </a:p>
          <a:p>
            <a:pPr marL="0" lv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>
                <a:solidFill>
                  <a:schemeClr val="tx1"/>
                </a:solidFill>
              </a:rPr>
              <a:t>FLORIDA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38" name="Google Shape;338;p2"/>
          <p:cNvSpPr txBox="1">
            <a:spLocks noGrp="1"/>
          </p:cNvSpPr>
          <p:nvPr>
            <p:ph type="body" idx="4"/>
          </p:nvPr>
        </p:nvSpPr>
        <p:spPr>
          <a:xfrm>
            <a:off x="3513025" y="4488731"/>
            <a:ext cx="2362500" cy="943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</a:pPr>
            <a:r>
              <a:rPr lang="en-US" dirty="0">
                <a:solidFill>
                  <a:schemeClr val="tx1"/>
                </a:solidFill>
              </a:rPr>
              <a:t>Codman Academy</a:t>
            </a:r>
          </a:p>
          <a:p>
            <a:pPr marL="0" indent="0"/>
            <a:r>
              <a:rPr lang="en-US" dirty="0">
                <a:solidFill>
                  <a:schemeClr val="tx1"/>
                </a:solidFill>
              </a:rPr>
              <a:t>MASSACHUSETTS </a:t>
            </a:r>
          </a:p>
        </p:txBody>
      </p:sp>
      <p:sp>
        <p:nvSpPr>
          <p:cNvPr id="339" name="Google Shape;339;p2"/>
          <p:cNvSpPr txBox="1">
            <a:spLocks noGrp="1"/>
          </p:cNvSpPr>
          <p:nvPr>
            <p:ph type="body" idx="4"/>
          </p:nvPr>
        </p:nvSpPr>
        <p:spPr>
          <a:xfrm>
            <a:off x="6429865" y="4528578"/>
            <a:ext cx="2362500" cy="10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</a:pPr>
            <a:r>
              <a:rPr lang="en-US" dirty="0" err="1">
                <a:solidFill>
                  <a:schemeClr val="tx1"/>
                </a:solidFill>
              </a:rPr>
              <a:t>Westat</a:t>
            </a:r>
            <a:endParaRPr dirty="0" err="1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</a:pPr>
            <a:r>
              <a:rPr lang="en-US" dirty="0">
                <a:solidFill>
                  <a:schemeClr val="tx1"/>
                </a:solidFill>
              </a:rPr>
              <a:t>MARYLAND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340" name="Google Shape;340;p2"/>
          <p:cNvSpPr txBox="1">
            <a:spLocks noGrp="1"/>
          </p:cNvSpPr>
          <p:nvPr>
            <p:ph type="body" idx="4"/>
          </p:nvPr>
        </p:nvSpPr>
        <p:spPr>
          <a:xfrm>
            <a:off x="9346706" y="4528578"/>
            <a:ext cx="2362500" cy="10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</a:pPr>
            <a:r>
              <a:rPr lang="en-US" dirty="0">
                <a:solidFill>
                  <a:schemeClr val="tx1"/>
                </a:solidFill>
              </a:rPr>
              <a:t>Osceola County Schools</a:t>
            </a:r>
            <a:endParaRPr dirty="0">
              <a:solidFill>
                <a:schemeClr val="tx1"/>
              </a:solidFill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None/>
            </a:pPr>
            <a:r>
              <a:rPr lang="en-US" dirty="0">
                <a:solidFill>
                  <a:schemeClr val="tx1"/>
                </a:solidFill>
              </a:rPr>
              <a:t>FLORIDA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406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"/>
          <p:cNvSpPr txBox="1">
            <a:spLocks noGrp="1"/>
          </p:cNvSpPr>
          <p:nvPr>
            <p:ph type="ctrTitle"/>
          </p:nvPr>
        </p:nvSpPr>
        <p:spPr>
          <a:xfrm>
            <a:off x="485235" y="602911"/>
            <a:ext cx="9026900" cy="766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</a:pP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Session Over</a:t>
            </a:r>
            <a:r>
              <a:rPr lang="en-US"/>
              <a:t>view &amp; </a:t>
            </a:r>
            <a:r>
              <a:rPr lang="en-US">
                <a:latin typeface="Roboto Slab"/>
                <a:ea typeface="Roboto Slab"/>
                <a:cs typeface="Roboto Slab"/>
                <a:sym typeface="Roboto Slab"/>
              </a:rPr>
              <a:t>Objectives</a:t>
            </a:r>
            <a:endParaRPr/>
          </a:p>
        </p:txBody>
      </p:sp>
      <p:sp>
        <p:nvSpPr>
          <p:cNvPr id="331" name="Google Shape;331;p3"/>
          <p:cNvSpPr txBox="1">
            <a:spLocks noGrp="1"/>
          </p:cNvSpPr>
          <p:nvPr>
            <p:ph type="body" idx="2"/>
          </p:nvPr>
        </p:nvSpPr>
        <p:spPr>
          <a:xfrm>
            <a:off x="1835472" y="4097400"/>
            <a:ext cx="8442900" cy="124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0" indent="0">
              <a:spcBef>
                <a:spcPts val="0"/>
              </a:spcBef>
              <a:buSzPts val="2400"/>
            </a:pPr>
            <a:r>
              <a:rPr lang="en-US"/>
              <a:t>To leave with valuable ideas, strategies, and best practices for addressing educator shortages, diversifying the educator workforce, and improving learning environments for diverse learners.</a:t>
            </a:r>
            <a:endParaRPr/>
          </a:p>
        </p:txBody>
      </p:sp>
      <p:sp>
        <p:nvSpPr>
          <p:cNvPr id="332" name="Google Shape;332;p3"/>
          <p:cNvSpPr txBox="1">
            <a:spLocks noGrp="1"/>
          </p:cNvSpPr>
          <p:nvPr>
            <p:ph type="sldNum" idx="12"/>
          </p:nvPr>
        </p:nvSpPr>
        <p:spPr>
          <a:xfrm>
            <a:off x="10527956" y="6185174"/>
            <a:ext cx="1147119" cy="337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333" name="Google Shape;33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81600" y="2067300"/>
            <a:ext cx="2537025" cy="139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"/>
          <p:cNvSpPr txBox="1">
            <a:spLocks noGrp="1"/>
          </p:cNvSpPr>
          <p:nvPr>
            <p:ph type="body" idx="1"/>
          </p:nvPr>
        </p:nvSpPr>
        <p:spPr>
          <a:xfrm>
            <a:off x="1773950" y="2098100"/>
            <a:ext cx="8442900" cy="15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US"/>
              <a:t>To gain key insights on the application and impact of the Secretary’s Supplemental Priorities 2 &amp; 3 through a rich and engaging discussion among education stakeholders.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8582A3-2223-DE1F-ED11-7501A46DE8EE}"/>
              </a:ext>
            </a:extLst>
          </p:cNvPr>
          <p:cNvSpPr/>
          <p:nvPr/>
        </p:nvSpPr>
        <p:spPr>
          <a:xfrm>
            <a:off x="2796" y="-8751"/>
            <a:ext cx="5913171" cy="6857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Google Shape;366;g1e38ddf34cf_3_3"/>
          <p:cNvSpPr txBox="1"/>
          <p:nvPr/>
        </p:nvSpPr>
        <p:spPr>
          <a:xfrm>
            <a:off x="5865841" y="232510"/>
            <a:ext cx="575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7B24F-5492-A1A3-2FDF-4393AE94F407}"/>
              </a:ext>
            </a:extLst>
          </p:cNvPr>
          <p:cNvSpPr txBox="1"/>
          <p:nvPr/>
        </p:nvSpPr>
        <p:spPr>
          <a:xfrm>
            <a:off x="6886833" y="718751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 dirty="0" err="1">
                <a:latin typeface="Roboto Slab"/>
              </a:rPr>
              <a:t>Qestion</a:t>
            </a:r>
            <a:endParaRPr lang="en-US" sz="4800" dirty="0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E2ABEE-7078-D7FE-A6A7-DAE0531EF853}"/>
              </a:ext>
            </a:extLst>
          </p:cNvPr>
          <p:cNvSpPr txBox="1"/>
          <p:nvPr/>
        </p:nvSpPr>
        <p:spPr>
          <a:xfrm>
            <a:off x="743625" y="1409261"/>
            <a:ext cx="4296887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i="1">
                <a:solidFill>
                  <a:srgbClr val="FFFFFF"/>
                </a:solidFill>
                <a:latin typeface="Poppins"/>
                <a:cs typeface="Segoe UI"/>
              </a:rPr>
              <a:t>Priority 2</a:t>
            </a:r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Promoting Equity in Student Access to Educational Resources and Opportunities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6D29AC-576F-EB77-AE57-8EBB4CCD707A}"/>
              </a:ext>
            </a:extLst>
          </p:cNvPr>
          <p:cNvSpPr/>
          <p:nvPr/>
        </p:nvSpPr>
        <p:spPr>
          <a:xfrm>
            <a:off x="5927824" y="-4671"/>
            <a:ext cx="6263279" cy="686421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rtl="0"/>
            <a:endParaRPr lang="en-US" sz="2800" dirty="0">
              <a:latin typeface="Poppins"/>
              <a:cs typeface="Segoe U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202E70-F0EF-162B-0256-48A27A462390}"/>
              </a:ext>
            </a:extLst>
          </p:cNvPr>
          <p:cNvSpPr txBox="1"/>
          <p:nvPr/>
        </p:nvSpPr>
        <p:spPr>
          <a:xfrm>
            <a:off x="6888892" y="1369540"/>
            <a:ext cx="4685269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i="1" dirty="0">
                <a:solidFill>
                  <a:srgbClr val="FFFFFF"/>
                </a:solidFill>
                <a:latin typeface="Poppins"/>
              </a:rPr>
              <a:t>Priority 3</a:t>
            </a:r>
            <a:r>
              <a:rPr lang="en-US" sz="2800" i="1" dirty="0">
                <a:solidFill>
                  <a:srgbClr val="FFFFFF"/>
                </a:solidFill>
                <a:latin typeface="Poppins"/>
              </a:rPr>
              <a:t> </a:t>
            </a:r>
            <a:r>
              <a:rPr lang="en-US" sz="2800" dirty="0">
                <a:solidFill>
                  <a:srgbClr val="FFFFFF"/>
                </a:solidFill>
                <a:latin typeface="Poppins"/>
              </a:rPr>
              <a:t> </a:t>
            </a:r>
            <a:endParaRPr lang="en-US" sz="2800">
              <a:latin typeface="Poppins"/>
            </a:endParaRPr>
          </a:p>
          <a:p>
            <a:pPr algn="ctr"/>
            <a:r>
              <a:rPr lang="en-US" sz="2800" i="1" dirty="0">
                <a:solidFill>
                  <a:srgbClr val="FFFFFF"/>
                </a:solidFill>
                <a:latin typeface="Poppins"/>
              </a:rPr>
              <a:t> </a:t>
            </a:r>
            <a:r>
              <a:rPr lang="en-US" sz="2800" dirty="0">
                <a:solidFill>
                  <a:srgbClr val="FFFFFF"/>
                </a:solidFill>
                <a:latin typeface="Poppins"/>
              </a:rPr>
              <a:t> </a:t>
            </a:r>
            <a:endParaRPr lang="en-US" sz="2800">
              <a:latin typeface="Poppins"/>
            </a:endParaRPr>
          </a:p>
          <a:p>
            <a:pPr algn="ctr"/>
            <a:r>
              <a:rPr lang="en-US" sz="2800" i="1" dirty="0">
                <a:solidFill>
                  <a:srgbClr val="FFFFFF"/>
                </a:solidFill>
                <a:latin typeface="Poppins"/>
              </a:rPr>
              <a:t>Supporting a Diverse </a:t>
            </a:r>
            <a:endParaRPr lang="en-US" sz="2800" dirty="0">
              <a:latin typeface="Poppins"/>
            </a:endParaRPr>
          </a:p>
          <a:p>
            <a:pPr algn="ctr"/>
            <a:r>
              <a:rPr lang="en-US" sz="2800" i="1" dirty="0">
                <a:solidFill>
                  <a:srgbClr val="FFFFFF"/>
                </a:solidFill>
                <a:latin typeface="Poppins"/>
              </a:rPr>
              <a:t>Educator Workforce and Professional Growth to </a:t>
            </a:r>
            <a:endParaRPr lang="en-US" sz="2800" dirty="0">
              <a:latin typeface="Poppins"/>
            </a:endParaRPr>
          </a:p>
          <a:p>
            <a:pPr algn="ctr"/>
            <a:r>
              <a:rPr lang="en-US" sz="2800" i="1" dirty="0">
                <a:solidFill>
                  <a:srgbClr val="FFFFFF"/>
                </a:solidFill>
                <a:latin typeface="Poppins"/>
              </a:rPr>
              <a:t>Strengthen Student Learning </a:t>
            </a:r>
            <a:r>
              <a:rPr lang="en-US" sz="2800" dirty="0">
                <a:solidFill>
                  <a:srgbClr val="FFFFFF"/>
                </a:solidFill>
                <a:latin typeface="Poppins"/>
              </a:rPr>
              <a:t> </a:t>
            </a:r>
            <a:endParaRPr lang="en-US" sz="2800">
              <a:latin typeface="Poppins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395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4"/>
          <p:cNvSpPr txBox="1">
            <a:spLocks noGrp="1"/>
          </p:cNvSpPr>
          <p:nvPr>
            <p:ph type="title"/>
          </p:nvPr>
        </p:nvSpPr>
        <p:spPr>
          <a:xfrm>
            <a:off x="838200" y="2578554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 Slab"/>
              <a:buNone/>
            </a:pPr>
            <a:endParaRPr sz="54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Roboto Slab"/>
              <a:buNone/>
            </a:pPr>
            <a:r>
              <a:rPr lang="en-US" sz="5400"/>
              <a:t>Panel Discussion</a:t>
            </a:r>
            <a:endParaRPr sz="5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8582A3-2223-DE1F-ED11-7501A46DE8EE}"/>
              </a:ext>
            </a:extLst>
          </p:cNvPr>
          <p:cNvSpPr/>
          <p:nvPr/>
        </p:nvSpPr>
        <p:spPr>
          <a:xfrm>
            <a:off x="-7501" y="-8751"/>
            <a:ext cx="5161470" cy="6857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Google Shape;366;g1e38ddf34cf_3_3"/>
          <p:cNvSpPr txBox="1"/>
          <p:nvPr/>
        </p:nvSpPr>
        <p:spPr>
          <a:xfrm>
            <a:off x="5865841" y="232510"/>
            <a:ext cx="575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83;g1e2f4c9e9c8_0_26">
            <a:extLst>
              <a:ext uri="{FF2B5EF4-FFF2-40B4-BE49-F238E27FC236}">
                <a16:creationId xmlns:a16="http://schemas.microsoft.com/office/drawing/2014/main" id="{954BF97B-4EBD-9E60-E25A-0DAFD822998D}"/>
              </a:ext>
            </a:extLst>
          </p:cNvPr>
          <p:cNvSpPr txBox="1">
            <a:spLocks/>
          </p:cNvSpPr>
          <p:nvPr/>
        </p:nvSpPr>
        <p:spPr>
          <a:xfrm>
            <a:off x="5232977" y="1857761"/>
            <a:ext cx="6783698" cy="3553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200">
                <a:highlight>
                  <a:srgbClr val="FFFFFF"/>
                </a:highlight>
                <a:latin typeface="Calibri"/>
              </a:rPr>
              <a:t>What successful levers are you using to affect the retention of our most qualified and effective teachers in high-need schools and teacher shortage areas? </a:t>
            </a:r>
            <a:endParaRPr lang="en-US" sz="3200"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7B24F-5492-A1A3-2FDF-4393AE94F407}"/>
              </a:ext>
            </a:extLst>
          </p:cNvPr>
          <p:cNvSpPr txBox="1"/>
          <p:nvPr/>
        </p:nvSpPr>
        <p:spPr>
          <a:xfrm>
            <a:off x="6886833" y="718751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latin typeface="Roboto Slab"/>
              </a:rPr>
              <a:t>Question</a:t>
            </a:r>
            <a:endParaRPr lang="en-US" sz="4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E2ABEE-7078-D7FE-A6A7-DAE0531EF853}"/>
              </a:ext>
            </a:extLst>
          </p:cNvPr>
          <p:cNvSpPr txBox="1"/>
          <p:nvPr/>
        </p:nvSpPr>
        <p:spPr>
          <a:xfrm>
            <a:off x="300841" y="1388666"/>
            <a:ext cx="4296887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i="1">
                <a:solidFill>
                  <a:srgbClr val="FFFFFF"/>
                </a:solidFill>
                <a:latin typeface="Poppins"/>
                <a:cs typeface="Segoe UI"/>
              </a:rPr>
              <a:t>Priority 2</a:t>
            </a:r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Promoting Equity in Student Access to Educational Resources and Opportunities</a:t>
            </a:r>
          </a:p>
        </p:txBody>
      </p:sp>
    </p:spTree>
    <p:extLst>
      <p:ext uri="{BB962C8B-B14F-4D97-AF65-F5344CB8AC3E}">
        <p14:creationId xmlns:p14="http://schemas.microsoft.com/office/powerpoint/2010/main" val="418866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8582A3-2223-DE1F-ED11-7501A46DE8EE}"/>
              </a:ext>
            </a:extLst>
          </p:cNvPr>
          <p:cNvSpPr/>
          <p:nvPr/>
        </p:nvSpPr>
        <p:spPr>
          <a:xfrm>
            <a:off x="-7501" y="-8751"/>
            <a:ext cx="5161470" cy="6857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Google Shape;366;g1e38ddf34cf_3_3"/>
          <p:cNvSpPr txBox="1"/>
          <p:nvPr/>
        </p:nvSpPr>
        <p:spPr>
          <a:xfrm>
            <a:off x="5865841" y="232510"/>
            <a:ext cx="575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83;g1e2f4c9e9c8_0_26">
            <a:extLst>
              <a:ext uri="{FF2B5EF4-FFF2-40B4-BE49-F238E27FC236}">
                <a16:creationId xmlns:a16="http://schemas.microsoft.com/office/drawing/2014/main" id="{954BF97B-4EBD-9E60-E25A-0DAFD822998D}"/>
              </a:ext>
            </a:extLst>
          </p:cNvPr>
          <p:cNvSpPr txBox="1">
            <a:spLocks/>
          </p:cNvSpPr>
          <p:nvPr/>
        </p:nvSpPr>
        <p:spPr>
          <a:xfrm>
            <a:off x="5232977" y="1857761"/>
            <a:ext cx="6783698" cy="3553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200">
                <a:highlight>
                  <a:srgbClr val="FFFFFF"/>
                </a:highlight>
                <a:latin typeface="Calibri"/>
              </a:rPr>
              <a:t>How can educator preparation programs and PD providers better prepare educators to create learning environments that are inclusive, supportive, equitable, unbiased, and identity-safe? </a:t>
            </a:r>
            <a:endParaRPr lang="en-US" sz="3200"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7B24F-5492-A1A3-2FDF-4393AE94F407}"/>
              </a:ext>
            </a:extLst>
          </p:cNvPr>
          <p:cNvSpPr txBox="1"/>
          <p:nvPr/>
        </p:nvSpPr>
        <p:spPr>
          <a:xfrm>
            <a:off x="6886833" y="718751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latin typeface="Roboto Slab"/>
              </a:rPr>
              <a:t>Question</a:t>
            </a:r>
            <a:endParaRPr lang="en-US" sz="4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E2ABEE-7078-D7FE-A6A7-DAE0531EF853}"/>
              </a:ext>
            </a:extLst>
          </p:cNvPr>
          <p:cNvSpPr txBox="1"/>
          <p:nvPr/>
        </p:nvSpPr>
        <p:spPr>
          <a:xfrm>
            <a:off x="300841" y="1388666"/>
            <a:ext cx="4296887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i="1">
                <a:solidFill>
                  <a:srgbClr val="FFFFFF"/>
                </a:solidFill>
                <a:latin typeface="Poppins"/>
                <a:cs typeface="Segoe UI"/>
              </a:rPr>
              <a:t>Priority 2</a:t>
            </a:r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Promoting Equity in Student Access to Educational Resources and Opportunities</a:t>
            </a:r>
          </a:p>
        </p:txBody>
      </p:sp>
    </p:spTree>
    <p:extLst>
      <p:ext uri="{BB962C8B-B14F-4D97-AF65-F5344CB8AC3E}">
        <p14:creationId xmlns:p14="http://schemas.microsoft.com/office/powerpoint/2010/main" val="1465253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e38ddf34cf_3_3"/>
          <p:cNvSpPr txBox="1"/>
          <p:nvPr/>
        </p:nvSpPr>
        <p:spPr>
          <a:xfrm>
            <a:off x="5865841" y="232510"/>
            <a:ext cx="575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83;g1e2f4c9e9c8_0_26">
            <a:extLst>
              <a:ext uri="{FF2B5EF4-FFF2-40B4-BE49-F238E27FC236}">
                <a16:creationId xmlns:a16="http://schemas.microsoft.com/office/drawing/2014/main" id="{954BF97B-4EBD-9E60-E25A-0DAFD822998D}"/>
              </a:ext>
            </a:extLst>
          </p:cNvPr>
          <p:cNvSpPr txBox="1">
            <a:spLocks/>
          </p:cNvSpPr>
          <p:nvPr/>
        </p:nvSpPr>
        <p:spPr>
          <a:xfrm>
            <a:off x="5243255" y="2446559"/>
            <a:ext cx="6900998" cy="3553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2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What are some successful approaches for addressing both the teacher shortage and diversifying the teacher workforce? </a:t>
            </a:r>
            <a:endParaRPr lang="en-US" sz="3200">
              <a:highlight>
                <a:srgbClr val="FFFFFF"/>
              </a:highlight>
              <a:latin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7B24F-5492-A1A3-2FDF-4393AE94F407}"/>
              </a:ext>
            </a:extLst>
          </p:cNvPr>
          <p:cNvSpPr txBox="1"/>
          <p:nvPr/>
        </p:nvSpPr>
        <p:spPr>
          <a:xfrm>
            <a:off x="7319234" y="1012254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latin typeface="Roboto Slab"/>
              </a:rPr>
              <a:t>Question</a:t>
            </a:r>
            <a:endParaRPr lang="en-US" sz="4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0A704C-B3DA-EDC2-5148-AB5148180908}"/>
              </a:ext>
            </a:extLst>
          </p:cNvPr>
          <p:cNvSpPr/>
          <p:nvPr/>
        </p:nvSpPr>
        <p:spPr>
          <a:xfrm>
            <a:off x="6876" y="5626"/>
            <a:ext cx="5161470" cy="68436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79425D-B97B-DAEB-A652-AAC8BA925D1D}"/>
              </a:ext>
            </a:extLst>
          </p:cNvPr>
          <p:cNvSpPr txBox="1"/>
          <p:nvPr/>
        </p:nvSpPr>
        <p:spPr>
          <a:xfrm>
            <a:off x="435685" y="1776342"/>
            <a:ext cx="4296887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 i="1">
                <a:solidFill>
                  <a:srgbClr val="FFFFFF"/>
                </a:solidFill>
                <a:latin typeface="Poppins"/>
                <a:cs typeface="Segoe UI"/>
              </a:rPr>
              <a:t>Priority 3</a:t>
            </a:r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 i="1">
                <a:solidFill>
                  <a:srgbClr val="FFFFFF"/>
                </a:solidFill>
                <a:latin typeface="Poppins"/>
                <a:cs typeface="Segoe UI"/>
              </a:rPr>
              <a:t>Supporting a Diverse Educator Workforce and Professional Growth To Strengthen Student Learning​</a:t>
            </a:r>
          </a:p>
        </p:txBody>
      </p:sp>
    </p:spTree>
    <p:extLst>
      <p:ext uri="{BB962C8B-B14F-4D97-AF65-F5344CB8AC3E}">
        <p14:creationId xmlns:p14="http://schemas.microsoft.com/office/powerpoint/2010/main" val="3424240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e38ddf34cf_3_3"/>
          <p:cNvSpPr txBox="1"/>
          <p:nvPr/>
        </p:nvSpPr>
        <p:spPr>
          <a:xfrm>
            <a:off x="5865841" y="232510"/>
            <a:ext cx="575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83;g1e2f4c9e9c8_0_26">
            <a:extLst>
              <a:ext uri="{FF2B5EF4-FFF2-40B4-BE49-F238E27FC236}">
                <a16:creationId xmlns:a16="http://schemas.microsoft.com/office/drawing/2014/main" id="{954BF97B-4EBD-9E60-E25A-0DAFD822998D}"/>
              </a:ext>
            </a:extLst>
          </p:cNvPr>
          <p:cNvSpPr txBox="1">
            <a:spLocks/>
          </p:cNvSpPr>
          <p:nvPr/>
        </p:nvSpPr>
        <p:spPr>
          <a:xfrm>
            <a:off x="5500019" y="2274467"/>
            <a:ext cx="5668800" cy="3553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ctr">
              <a:lnSpc>
                <a:spcPct val="114999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3200"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How are schools and districts supporting teachers in gaining access to opportunities for leadership roles? What more can be done?</a:t>
            </a:r>
            <a:endParaRPr lang="en-US" sz="3200"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7B24F-5492-A1A3-2FDF-4393AE94F407}"/>
              </a:ext>
            </a:extLst>
          </p:cNvPr>
          <p:cNvSpPr txBox="1"/>
          <p:nvPr/>
        </p:nvSpPr>
        <p:spPr>
          <a:xfrm>
            <a:off x="6886833" y="718751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latin typeface="Roboto Slab"/>
              </a:rPr>
              <a:t>Question</a:t>
            </a:r>
            <a:endParaRPr lang="en-US" sz="480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AE4227-B997-0B7B-3ACA-A7866776424B}"/>
              </a:ext>
            </a:extLst>
          </p:cNvPr>
          <p:cNvSpPr/>
          <p:nvPr/>
        </p:nvSpPr>
        <p:spPr>
          <a:xfrm>
            <a:off x="6876" y="5626"/>
            <a:ext cx="5161470" cy="68436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B93477-BF0B-7A36-FC51-D3A0663E4750}"/>
              </a:ext>
            </a:extLst>
          </p:cNvPr>
          <p:cNvSpPr txBox="1"/>
          <p:nvPr/>
        </p:nvSpPr>
        <p:spPr>
          <a:xfrm>
            <a:off x="300841" y="1388666"/>
            <a:ext cx="4296887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Poppins"/>
                <a:cs typeface="Segoe UI"/>
              </a:rPr>
              <a:t>Priority 3</a:t>
            </a:r>
            <a:r>
              <a:rPr lang="en-US" sz="2800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>
                <a:solidFill>
                  <a:srgbClr val="FFFFFF"/>
                </a:solidFill>
                <a:latin typeface="Poppins"/>
                <a:cs typeface="Segoe UI"/>
              </a:rPr>
              <a:t>Supporting a Diverse Educator Workforce and Professional Growth To Strengthen Student Learning​</a:t>
            </a:r>
          </a:p>
        </p:txBody>
      </p:sp>
    </p:spTree>
    <p:extLst>
      <p:ext uri="{BB962C8B-B14F-4D97-AF65-F5344CB8AC3E}">
        <p14:creationId xmlns:p14="http://schemas.microsoft.com/office/powerpoint/2010/main" val="1718293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e38ddf34cf_3_3"/>
          <p:cNvSpPr txBox="1"/>
          <p:nvPr/>
        </p:nvSpPr>
        <p:spPr>
          <a:xfrm>
            <a:off x="5865841" y="232510"/>
            <a:ext cx="5754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383;g1e2f4c9e9c8_0_26">
            <a:extLst>
              <a:ext uri="{FF2B5EF4-FFF2-40B4-BE49-F238E27FC236}">
                <a16:creationId xmlns:a16="http://schemas.microsoft.com/office/drawing/2014/main" id="{954BF97B-4EBD-9E60-E25A-0DAFD822998D}"/>
              </a:ext>
            </a:extLst>
          </p:cNvPr>
          <p:cNvSpPr txBox="1">
            <a:spLocks/>
          </p:cNvSpPr>
          <p:nvPr/>
        </p:nvSpPr>
        <p:spPr>
          <a:xfrm>
            <a:off x="4810102" y="1965548"/>
            <a:ext cx="7223691" cy="3553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marR="0" lvl="1" indent="-34290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marR="0" lvl="2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marR="0" lvl="3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marR="0" lvl="4" indent="-34290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200">
                <a:highlight>
                  <a:srgbClr val="FFFFFF"/>
                </a:highlight>
                <a:latin typeface="Calibri"/>
              </a:rPr>
              <a:t>How does the nationwide challenge around recruitment and retention of educators affect students' equitable access to resources and opportunities?</a:t>
            </a:r>
            <a:endParaRPr lang="en-US" sz="3200">
              <a:latin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67B24F-5492-A1A3-2FDF-4393AE94F407}"/>
              </a:ext>
            </a:extLst>
          </p:cNvPr>
          <p:cNvSpPr txBox="1"/>
          <p:nvPr/>
        </p:nvSpPr>
        <p:spPr>
          <a:xfrm>
            <a:off x="6897130" y="409832"/>
            <a:ext cx="27432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latin typeface="Roboto Slab"/>
              </a:rPr>
              <a:t>Question</a:t>
            </a:r>
            <a:endParaRPr lang="en-US" sz="480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CC5C5C-8399-822A-8D84-BE9184FBF14D}"/>
              </a:ext>
            </a:extLst>
          </p:cNvPr>
          <p:cNvSpPr/>
          <p:nvPr/>
        </p:nvSpPr>
        <p:spPr>
          <a:xfrm>
            <a:off x="6876" y="5626"/>
            <a:ext cx="5161470" cy="684362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10229F-16F9-3675-5D62-7ABCB9DD82D0}"/>
              </a:ext>
            </a:extLst>
          </p:cNvPr>
          <p:cNvSpPr txBox="1"/>
          <p:nvPr/>
        </p:nvSpPr>
        <p:spPr>
          <a:xfrm>
            <a:off x="300841" y="1388666"/>
            <a:ext cx="4296887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  <a:latin typeface="Poppins"/>
                <a:cs typeface="Segoe UI"/>
              </a:rPr>
              <a:t>Priority 3</a:t>
            </a:r>
            <a:r>
              <a:rPr lang="en-US" sz="2800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>
                <a:solidFill>
                  <a:srgbClr val="FFFFFF"/>
                </a:solidFill>
                <a:latin typeface="Poppins"/>
                <a:cs typeface="Segoe UI"/>
              </a:rPr>
              <a:t>​</a:t>
            </a:r>
          </a:p>
          <a:p>
            <a:pPr algn="ctr"/>
            <a:r>
              <a:rPr lang="en-US" sz="2800">
                <a:solidFill>
                  <a:srgbClr val="FFFFFF"/>
                </a:solidFill>
                <a:latin typeface="Poppins"/>
                <a:cs typeface="Segoe UI"/>
              </a:rPr>
              <a:t>Supporting a Diverse Educator Workforce and Professional Growth To Strengthen Student Learning​</a:t>
            </a:r>
          </a:p>
        </p:txBody>
      </p:sp>
    </p:spTree>
    <p:extLst>
      <p:ext uri="{BB962C8B-B14F-4D97-AF65-F5344CB8AC3E}">
        <p14:creationId xmlns:p14="http://schemas.microsoft.com/office/powerpoint/2010/main" val="3763457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1e2f4c9e9c8_0_392"/>
          <p:cNvSpPr txBox="1">
            <a:spLocks noGrp="1"/>
          </p:cNvSpPr>
          <p:nvPr>
            <p:ph type="title"/>
          </p:nvPr>
        </p:nvSpPr>
        <p:spPr>
          <a:xfrm>
            <a:off x="990600" y="3035754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boto Slab"/>
              <a:buNone/>
            </a:pPr>
            <a:r>
              <a:rPr lang="en-US" sz="5400"/>
              <a:t>Audience Q &amp; A</a:t>
            </a:r>
            <a:endParaRPr sz="5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1e2f4c9e9c8_0_62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</a:pPr>
            <a:endParaRPr/>
          </a:p>
        </p:txBody>
      </p:sp>
      <p:pic>
        <p:nvPicPr>
          <p:cNvPr id="422" name="Google Shape;422;g1e2f4c9e9c8_0_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425" y="5570275"/>
            <a:ext cx="11394375" cy="1261625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g1e2f4c9e9c8_0_62"/>
          <p:cNvSpPr txBox="1">
            <a:spLocks noGrp="1"/>
          </p:cNvSpPr>
          <p:nvPr>
            <p:ph type="ctrTitle"/>
          </p:nvPr>
        </p:nvSpPr>
        <p:spPr>
          <a:xfrm>
            <a:off x="417424" y="332524"/>
            <a:ext cx="11394375" cy="15877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Roboto Slab"/>
              <a:buNone/>
            </a:pPr>
            <a:r>
              <a:rPr lang="en-US" sz="4800" b="1" dirty="0">
                <a:solidFill>
                  <a:schemeClr val="lt1"/>
                </a:solidFill>
              </a:rPr>
              <a:t>Thank You!</a:t>
            </a:r>
            <a:br>
              <a:rPr lang="en-US" sz="3200">
                <a:solidFill>
                  <a:schemeClr val="lt1"/>
                </a:solidFill>
              </a:rPr>
            </a:br>
            <a:br>
              <a:rPr lang="en-US" sz="3200">
                <a:solidFill>
                  <a:schemeClr val="lt1"/>
                </a:solidFill>
              </a:rPr>
            </a:br>
            <a:r>
              <a:rPr lang="en-US" sz="2400" dirty="0">
                <a:solidFill>
                  <a:schemeClr val="lt1"/>
                </a:solidFill>
              </a:rPr>
              <a:t>Join us for Episodes 2 &amp; 3 of the </a:t>
            </a:r>
            <a:r>
              <a:rPr lang="en-US" sz="2400" i="1" dirty="0">
                <a:solidFill>
                  <a:srgbClr val="FFFF00"/>
                </a:solidFill>
              </a:rPr>
              <a:t>Practitioners &amp; Priorities Virtual Roadshow </a:t>
            </a:r>
            <a:endParaRPr sz="2400" i="1" dirty="0">
              <a:solidFill>
                <a:srgbClr val="FFFF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35744B-7EB4-CA91-5839-DB6AEA0665F8}"/>
              </a:ext>
            </a:extLst>
          </p:cNvPr>
          <p:cNvSpPr/>
          <p:nvPr/>
        </p:nvSpPr>
        <p:spPr>
          <a:xfrm>
            <a:off x="417424" y="2179320"/>
            <a:ext cx="3788816" cy="304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>
              <a:spcAft>
                <a:spcPts val="1200"/>
              </a:spcAft>
            </a:pPr>
            <a:r>
              <a:rPr lang="en-US" sz="2000" b="1" dirty="0">
                <a:solidFill>
                  <a:srgbClr val="FFFF00"/>
                </a:solidFill>
              </a:rPr>
              <a:t>EPISODE 2</a:t>
            </a:r>
          </a:p>
          <a:p>
            <a:pPr algn="ctr">
              <a:spcAft>
                <a:spcPts val="1200"/>
              </a:spcAft>
            </a:pPr>
            <a:r>
              <a:rPr lang="en-US" b="1" dirty="0"/>
              <a:t>June 21 [3pm EST]</a:t>
            </a:r>
          </a:p>
          <a:p>
            <a:pPr algn="ctr">
              <a:spcAft>
                <a:spcPts val="1200"/>
              </a:spcAft>
            </a:pPr>
            <a:r>
              <a:rPr lang="en-US" b="1" dirty="0">
                <a:solidFill>
                  <a:srgbClr val="FFFF00"/>
                </a:solidFill>
              </a:rPr>
              <a:t>(BROADCAST OVER ZOOM)</a:t>
            </a:r>
            <a:endParaRPr lang="en-US" b="1" dirty="0">
              <a:solidFill>
                <a:srgbClr val="FFFF00"/>
              </a:solidFill>
              <a:cs typeface="Arial"/>
            </a:endParaRPr>
          </a:p>
          <a:p>
            <a:pPr algn="ctr">
              <a:spcAft>
                <a:spcPts val="1200"/>
              </a:spcAft>
            </a:pPr>
            <a:endParaRPr lang="en-US" b="1">
              <a:solidFill>
                <a:srgbClr val="FFFF00"/>
              </a:solidFill>
            </a:endParaRPr>
          </a:p>
          <a:p>
            <a:r>
              <a:rPr lang="en-US" u="sng" dirty="0"/>
              <a:t>Priority 1 </a:t>
            </a:r>
            <a:r>
              <a:rPr lang="en-US" dirty="0"/>
              <a:t>– Addressing the Impact of COVID-19 on Students, Educators, and Faculty </a:t>
            </a:r>
            <a:endParaRPr lang="en-US" dirty="0">
              <a:cs typeface="Arial"/>
            </a:endParaRPr>
          </a:p>
          <a:p>
            <a:endParaRPr lang="en-US"/>
          </a:p>
          <a:p>
            <a:r>
              <a:rPr lang="en-US" u="sng" dirty="0"/>
              <a:t>Priority 4 </a:t>
            </a:r>
            <a:r>
              <a:rPr lang="en-US" dirty="0"/>
              <a:t>– Meeting Student Social, Emotional, and Academic Needs</a:t>
            </a:r>
            <a:endParaRPr lang="en-US" dirty="0"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7489FC-7D84-A8F1-9A7D-3E7018275537}"/>
              </a:ext>
            </a:extLst>
          </p:cNvPr>
          <p:cNvSpPr/>
          <p:nvPr/>
        </p:nvSpPr>
        <p:spPr>
          <a:xfrm>
            <a:off x="4410304" y="2179320"/>
            <a:ext cx="3788816" cy="304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>
              <a:spcAft>
                <a:spcPts val="1200"/>
              </a:spcAft>
            </a:pPr>
            <a:r>
              <a:rPr lang="en-US" sz="2000" b="1" dirty="0">
                <a:solidFill>
                  <a:srgbClr val="FFFF00"/>
                </a:solidFill>
              </a:rPr>
              <a:t>EPISODE 3</a:t>
            </a:r>
          </a:p>
          <a:p>
            <a:pPr algn="ctr">
              <a:spcAft>
                <a:spcPts val="1200"/>
              </a:spcAft>
            </a:pPr>
            <a:r>
              <a:rPr lang="en-US" b="1" dirty="0"/>
              <a:t>June 28 [3pm EST]</a:t>
            </a:r>
            <a:endParaRPr lang="en-US" b="1" dirty="0">
              <a:cs typeface="Arial"/>
            </a:endParaRPr>
          </a:p>
          <a:p>
            <a:pPr algn="ctr">
              <a:spcAft>
                <a:spcPts val="1200"/>
              </a:spcAft>
            </a:pPr>
            <a:r>
              <a:rPr lang="en-US" b="1" dirty="0">
                <a:solidFill>
                  <a:srgbClr val="FFFF00"/>
                </a:solidFill>
              </a:rPr>
              <a:t>(BROADCAST OVER ZOOM)</a:t>
            </a:r>
            <a:endParaRPr lang="en-US" b="1" dirty="0">
              <a:solidFill>
                <a:srgbClr val="FFFF00"/>
              </a:solidFill>
              <a:cs typeface="Arial"/>
            </a:endParaRPr>
          </a:p>
          <a:p>
            <a:pPr algn="ctr"/>
            <a:endParaRPr lang="en-US" u="sng"/>
          </a:p>
          <a:p>
            <a:r>
              <a:rPr lang="en-US" u="sng" dirty="0"/>
              <a:t>Priority 5 </a:t>
            </a:r>
            <a:r>
              <a:rPr lang="en-US" dirty="0"/>
              <a:t>– Increasing Postsecondary Education Access, Affordability, Completion, and Post-Enrollment Success </a:t>
            </a:r>
            <a:endParaRPr lang="en-US" dirty="0">
              <a:cs typeface="Arial"/>
            </a:endParaRPr>
          </a:p>
          <a:p>
            <a:endParaRPr lang="en-US">
              <a:cs typeface="Arial"/>
            </a:endParaRPr>
          </a:p>
          <a:p>
            <a:r>
              <a:rPr lang="en-US" u="sng" dirty="0"/>
              <a:t>Priority 6 </a:t>
            </a:r>
            <a:r>
              <a:rPr lang="en-US" dirty="0"/>
              <a:t>– Strengthening Cross-Agency Coordination and Community Engagement to Advance Systemic Change </a:t>
            </a:r>
            <a:endParaRPr lang="en-US" dirty="0"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5E7ADB-0636-4F48-5471-2F41BD233639}"/>
              </a:ext>
            </a:extLst>
          </p:cNvPr>
          <p:cNvSpPr/>
          <p:nvPr/>
        </p:nvSpPr>
        <p:spPr>
          <a:xfrm>
            <a:off x="8403184" y="2179320"/>
            <a:ext cx="3371392" cy="3048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000" b="1" dirty="0">
                <a:solidFill>
                  <a:srgbClr val="FFFF00"/>
                </a:solidFill>
              </a:rPr>
              <a:t>SCAN TO REGISTER</a:t>
            </a:r>
          </a:p>
          <a:p>
            <a:pPr algn="ctr">
              <a:spcAft>
                <a:spcPts val="1200"/>
              </a:spcAft>
            </a:pPr>
            <a:endParaRPr lang="en-US"/>
          </a:p>
        </p:txBody>
      </p:sp>
      <p:pic>
        <p:nvPicPr>
          <p:cNvPr id="6" name="Picture 5" descr="Qr code&#10;&#10;Description automatically generated">
            <a:extLst>
              <a:ext uri="{FF2B5EF4-FFF2-40B4-BE49-F238E27FC236}">
                <a16:creationId xmlns:a16="http://schemas.microsoft.com/office/drawing/2014/main" id="{123039C2-4CC6-291B-CA3B-96C13834B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645" y="2792876"/>
            <a:ext cx="1904762" cy="19047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ED Template Refres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73051"/>
      </a:accent1>
      <a:accent2>
        <a:srgbClr val="0A51A2"/>
      </a:accent2>
      <a:accent3>
        <a:srgbClr val="057D41"/>
      </a:accent3>
      <a:accent4>
        <a:srgbClr val="FDD930"/>
      </a:accent4>
      <a:accent5>
        <a:srgbClr val="5B9BD5"/>
      </a:accent5>
      <a:accent6>
        <a:srgbClr val="B9CCDB"/>
      </a:accent6>
      <a:hlink>
        <a:srgbClr val="057D41"/>
      </a:hlink>
      <a:folHlink>
        <a:srgbClr val="0A51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A663763FF45B843BD438500C89C" ma:contentTypeVersion="23" ma:contentTypeDescription="Create a new document." ma:contentTypeScope="" ma:versionID="f427e0470c7714f549b2974fd79a414e">
  <xsd:schema xmlns:xsd="http://www.w3.org/2001/XMLSchema" xmlns:xs="http://www.w3.org/2001/XMLSchema" xmlns:p="http://schemas.microsoft.com/office/2006/metadata/properties" xmlns:ns1="http://schemas.microsoft.com/sharepoint/v3" xmlns:ns2="86db5c1e-4f4a-4951-81b0-0a0afb2bdbf8" xmlns:ns3="c7ed3fd7-8135-4097-879d-9737c643b9f1" targetNamespace="http://schemas.microsoft.com/office/2006/metadata/properties" ma:root="true" ma:fieldsID="ed7b78c1e9165499c3d2bd14ef7f1272" ns1:_="" ns2:_="" ns3:_="">
    <xsd:import namespace="http://schemas.microsoft.com/sharepoint/v3"/>
    <xsd:import namespace="86db5c1e-4f4a-4951-81b0-0a0afb2bdbf8"/>
    <xsd:import namespace="c7ed3fd7-8135-4097-879d-9737c643b9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Status" minOccurs="0"/>
                <xsd:element ref="ns2:Transcribed_x003f_" minOccurs="0"/>
                <xsd:element ref="ns2:MediaServiceObjectDetectorVersions" minOccurs="0"/>
                <xsd:element ref="ns2:Focu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db5c1e-4f4a-4951-81b0-0a0afb2bdb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cd40567-abf2-423e-8514-1118c328f7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Status" ma:index="26" nillable="true" ma:displayName="Status" ma:format="Dropdown" ma:internalName="Status">
      <xsd:simpleType>
        <xsd:restriction base="dms:Text">
          <xsd:maxLength value="255"/>
        </xsd:restriction>
      </xsd:simpleType>
    </xsd:element>
    <xsd:element name="Transcribed_x003f_" ma:index="27" nillable="true" ma:displayName="Transcribed?" ma:default="1" ma:format="Dropdown" ma:internalName="Transcribed_x003f_">
      <xsd:simpleType>
        <xsd:restriction base="dms:Boolean"/>
      </xsd:simple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Focus" ma:index="29" nillable="true" ma:displayName="Focus" ma:format="Dropdown" ma:internalName="Focus">
      <xsd:simpleType>
        <xsd:restriction base="dms:Text">
          <xsd:maxLength value="255"/>
        </xsd:restriction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ed3fd7-8135-4097-879d-9737c643b9f1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5dc0988-7e34-4685-bb1f-3c9d5c15fc1a}" ma:internalName="TaxCatchAll" ma:showField="CatchAllData" ma:web="c7ed3fd7-8135-4097-879d-9737c643b9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7ed3fd7-8135-4097-879d-9737c643b9f1" xsi:nil="true"/>
    <_ip_UnifiedCompliancePolicyUIAction xmlns="http://schemas.microsoft.com/sharepoint/v3" xsi:nil="true"/>
    <Transcribed_x003f_ xmlns="86db5c1e-4f4a-4951-81b0-0a0afb2bdbf8">true</Transcribed_x003f_>
    <Focus xmlns="86db5c1e-4f4a-4951-81b0-0a0afb2bdbf8" xsi:nil="true"/>
    <_ip_UnifiedCompliancePolicyProperties xmlns="http://schemas.microsoft.com/sharepoint/v3" xsi:nil="true"/>
    <lcf76f155ced4ddcb4097134ff3c332f xmlns="86db5c1e-4f4a-4951-81b0-0a0afb2bdbf8">
      <Terms xmlns="http://schemas.microsoft.com/office/infopath/2007/PartnerControls"/>
    </lcf76f155ced4ddcb4097134ff3c332f>
    <Status xmlns="86db5c1e-4f4a-4951-81b0-0a0afb2bdbf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F29B9C-DA00-4C05-82D0-4D8EF03F2F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86db5c1e-4f4a-4951-81b0-0a0afb2bdbf8"/>
    <ds:schemaRef ds:uri="c7ed3fd7-8135-4097-879d-9737c643b9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6E9091-5A44-4324-978B-D8ED88731334}">
  <ds:schemaRefs>
    <ds:schemaRef ds:uri="2a2db8c4-56ab-4882-a5d0-0fe8165c6658"/>
    <ds:schemaRef ds:uri="a7c77aed-5cb8-47de-890a-8aa70f59d67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c7ed3fd7-8135-4097-879d-9737c643b9f1"/>
    <ds:schemaRef ds:uri="http://schemas.microsoft.com/sharepoint/v3"/>
    <ds:schemaRef ds:uri="86db5c1e-4f4a-4951-81b0-0a0afb2bdbf8"/>
  </ds:schemaRefs>
</ds:datastoreItem>
</file>

<file path=customXml/itemProps3.xml><?xml version="1.0" encoding="utf-8"?>
<ds:datastoreItem xmlns:ds="http://schemas.openxmlformats.org/officeDocument/2006/customXml" ds:itemID="{C13C563D-157E-420F-B0DA-A6C24B6969A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fded6f5-d1d0-4596-a1c0-00c047dd6749}" enabled="1" method="Standard" siteId="{7a41925e-f697-4f7c-bec3-0470887ac75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13</Slides>
  <Notes>13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Practitioners and Priorities Perspectives on the Secretary’s Priorities from  the Field  Episode 1</vt:lpstr>
      <vt:lpstr>WELCOME</vt:lpstr>
      <vt:lpstr>PowerPoint Presentation</vt:lpstr>
      <vt:lpstr>Session Overview &amp; Objectives</vt:lpstr>
      <vt:lpstr>PowerPoint Presentation</vt:lpstr>
      <vt:lpstr> Panel 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Audience Q &amp; A</vt:lpstr>
      <vt:lpstr>Thank You!  Join us for Episodes 2 &amp; 3 of the Practitioners &amp; Priorities Virtual Roadshow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“Practitioners and Priorities: Episode 1 “ - A Live Webinar Recording</dc:title>
  <dc:creator>Feres, Orman</dc:creator>
  <cp:revision>355</cp:revision>
  <dcterms:created xsi:type="dcterms:W3CDTF">2023-04-13T22:56:17Z</dcterms:created>
  <dcterms:modified xsi:type="dcterms:W3CDTF">2024-07-09T16:00:36Z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0x0101005A9FEA663763FF45B843BD438500C89C</vt:lpwstr>
  </property>
  <property fmtid="{D5CDD505-2E9C-101B-9397-08002B2CF9AE}" pid="3" name="MediaServiceImageTags">
    <vt:lpwstr/>
  </property>
  <property fmtid="{D5CDD505-2E9C-101B-9397-08002B2CF9AE}" pid="4" name="OESE_x0020_Office">
    <vt:lpwstr/>
  </property>
  <property fmtid="{D5CDD505-2E9C-101B-9397-08002B2CF9AE}" pid="5" name="Secondary Subject">
    <vt:lpwstr/>
  </property>
  <property fmtid="{D5CDD505-2E9C-101B-9397-08002B2CF9AE}" pid="6" name="Fiscal_x0020_Year">
    <vt:lpwstr/>
  </property>
  <property fmtid="{D5CDD505-2E9C-101B-9397-08002B2CF9AE}" pid="7" name="Document_x0020_Type">
    <vt:lpwstr/>
  </property>
  <property fmtid="{D5CDD505-2E9C-101B-9397-08002B2CF9AE}" pid="8" name="Secondary_x0020_Subject">
    <vt:lpwstr/>
  </property>
  <property fmtid="{D5CDD505-2E9C-101B-9397-08002B2CF9AE}" pid="9" name="Fiscal Year">
    <vt:lpwstr/>
  </property>
  <property fmtid="{D5CDD505-2E9C-101B-9397-08002B2CF9AE}" pid="10" name="Approval Status">
    <vt:lpwstr/>
  </property>
  <property fmtid="{D5CDD505-2E9C-101B-9397-08002B2CF9AE}" pid="11" name="OESE Office">
    <vt:lpwstr/>
  </property>
  <property fmtid="{D5CDD505-2E9C-101B-9397-08002B2CF9AE}" pid="12" name="Approval_x0020_Status">
    <vt:lpwstr/>
  </property>
  <property fmtid="{D5CDD505-2E9C-101B-9397-08002B2CF9AE}" pid="13" name="Document Type">
    <vt:lpwstr/>
  </property>
  <property fmtid="{D5CDD505-2E9C-101B-9397-08002B2CF9AE}" pid="14" name="Catagory">
    <vt:lpwstr/>
  </property>
  <property fmtid="{D5CDD505-2E9C-101B-9397-08002B2CF9AE}" pid="15" name="lcf76f155ced4ddcb4097134ff3c332f">
    <vt:lpwstr/>
  </property>
</Properties>
</file>